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9"/>
  </p:notesMasterIdLst>
  <p:sldIdLst>
    <p:sldId id="263" r:id="rId6"/>
    <p:sldId id="257" r:id="rId7"/>
    <p:sldId id="264" r:id="rId8"/>
    <p:sldId id="259" r:id="rId9"/>
    <p:sldId id="271" r:id="rId10"/>
    <p:sldId id="270" r:id="rId11"/>
    <p:sldId id="269" r:id="rId12"/>
    <p:sldId id="268" r:id="rId13"/>
    <p:sldId id="265" r:id="rId14"/>
    <p:sldId id="273" r:id="rId15"/>
    <p:sldId id="274" r:id="rId16"/>
    <p:sldId id="266" r:id="rId17"/>
    <p:sldId id="281" r:id="rId18"/>
    <p:sldId id="282" r:id="rId19"/>
    <p:sldId id="275" r:id="rId20"/>
    <p:sldId id="276" r:id="rId21"/>
    <p:sldId id="278" r:id="rId22"/>
    <p:sldId id="277" r:id="rId23"/>
    <p:sldId id="280" r:id="rId24"/>
    <p:sldId id="279" r:id="rId25"/>
    <p:sldId id="267" r:id="rId26"/>
    <p:sldId id="272" r:id="rId27"/>
    <p:sldId id="2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241F0-D770-44EA-A9CD-B424FB2E38EE}" v="164" dt="2020-09-29T18:01:12.658"/>
    <p1510:client id="{F8DA6436-7A2C-4010-A80D-F53A740F770F}" v="15" dt="2020-09-29T22:08:28.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48"/>
    <p:restoredTop sz="94690"/>
  </p:normalViewPr>
  <p:slideViewPr>
    <p:cSldViewPr snapToGrid="0" snapToObjects="1">
      <p:cViewPr>
        <p:scale>
          <a:sx n="108" d="100"/>
          <a:sy n="108" d="100"/>
        </p:scale>
        <p:origin x="8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d Gordy" userId="9e058421-61aa-4a6a-8454-81b11a56bf4f" providerId="ADAL" clId="{F8DA6436-7A2C-4010-A80D-F53A740F770F}"/>
    <pc:docChg chg="undo custSel mod addSld modSld">
      <pc:chgData name="Fred Gordy" userId="9e058421-61aa-4a6a-8454-81b11a56bf4f" providerId="ADAL" clId="{F8DA6436-7A2C-4010-A80D-F53A740F770F}" dt="2020-09-29T21:09:08.833" v="605" actId="478"/>
      <pc:docMkLst>
        <pc:docMk/>
      </pc:docMkLst>
      <pc:sldChg chg="addSp delSp modSp mod setBg">
        <pc:chgData name="Fred Gordy" userId="9e058421-61aa-4a6a-8454-81b11a56bf4f" providerId="ADAL" clId="{F8DA6436-7A2C-4010-A80D-F53A740F770F}" dt="2020-09-29T21:09:08.833" v="605" actId="478"/>
        <pc:sldMkLst>
          <pc:docMk/>
          <pc:sldMk cId="1594408398" sldId="267"/>
        </pc:sldMkLst>
        <pc:spChg chg="mod ord">
          <ac:chgData name="Fred Gordy" userId="9e058421-61aa-4a6a-8454-81b11a56bf4f" providerId="ADAL" clId="{F8DA6436-7A2C-4010-A80D-F53A740F770F}" dt="2020-09-29T21:04:40.965" v="575" actId="26606"/>
          <ac:spMkLst>
            <pc:docMk/>
            <pc:sldMk cId="1594408398" sldId="267"/>
            <ac:spMk id="2" creationId="{D40D1FDF-38C5-4C27-AD24-1516381F0765}"/>
          </ac:spMkLst>
        </pc:spChg>
        <pc:spChg chg="mod">
          <ac:chgData name="Fred Gordy" userId="9e058421-61aa-4a6a-8454-81b11a56bf4f" providerId="ADAL" clId="{F8DA6436-7A2C-4010-A80D-F53A740F770F}" dt="2020-09-29T21:04:40.965" v="575" actId="26606"/>
          <ac:spMkLst>
            <pc:docMk/>
            <pc:sldMk cId="1594408398" sldId="267"/>
            <ac:spMk id="3" creationId="{CD4A4359-CF0E-4EEC-B9A9-E7AC7EFA6DD5}"/>
          </ac:spMkLst>
        </pc:spChg>
        <pc:spChg chg="add del">
          <ac:chgData name="Fred Gordy" userId="9e058421-61aa-4a6a-8454-81b11a56bf4f" providerId="ADAL" clId="{F8DA6436-7A2C-4010-A80D-F53A740F770F}" dt="2020-09-29T21:04:36.335" v="573" actId="26606"/>
          <ac:spMkLst>
            <pc:docMk/>
            <pc:sldMk cId="1594408398" sldId="267"/>
            <ac:spMk id="9" creationId="{F88DA1F7-243F-4238-B2E5-D9BC0A53C2D9}"/>
          </ac:spMkLst>
        </pc:spChg>
        <pc:spChg chg="add del">
          <ac:chgData name="Fred Gordy" userId="9e058421-61aa-4a6a-8454-81b11a56bf4f" providerId="ADAL" clId="{F8DA6436-7A2C-4010-A80D-F53A740F770F}" dt="2020-09-29T21:04:36.335" v="573" actId="26606"/>
          <ac:spMkLst>
            <pc:docMk/>
            <pc:sldMk cId="1594408398" sldId="267"/>
            <ac:spMk id="10" creationId="{A7FC5E3B-10AB-47E5-A8FC-14E8B42CE5A1}"/>
          </ac:spMkLst>
        </pc:spChg>
        <pc:spChg chg="add del">
          <ac:chgData name="Fred Gordy" userId="9e058421-61aa-4a6a-8454-81b11a56bf4f" providerId="ADAL" clId="{F8DA6436-7A2C-4010-A80D-F53A740F770F}" dt="2020-09-29T21:04:40.965" v="575" actId="26606"/>
          <ac:spMkLst>
            <pc:docMk/>
            <pc:sldMk cId="1594408398" sldId="267"/>
            <ac:spMk id="11" creationId="{C4E4288A-DFC8-40A2-90E5-70E851A933AD}"/>
          </ac:spMkLst>
        </pc:spChg>
        <pc:spChg chg="add del">
          <ac:chgData name="Fred Gordy" userId="9e058421-61aa-4a6a-8454-81b11a56bf4f" providerId="ADAL" clId="{F8DA6436-7A2C-4010-A80D-F53A740F770F}" dt="2020-09-29T21:04:32.256" v="571" actId="26606"/>
          <ac:spMkLst>
            <pc:docMk/>
            <pc:sldMk cId="1594408398" sldId="267"/>
            <ac:spMk id="12" creationId="{799A8B4F-0FED-46C0-9186-5A8E116D8744}"/>
          </ac:spMkLst>
        </pc:spChg>
        <pc:spChg chg="add del">
          <ac:chgData name="Fred Gordy" userId="9e058421-61aa-4a6a-8454-81b11a56bf4f" providerId="ADAL" clId="{F8DA6436-7A2C-4010-A80D-F53A740F770F}" dt="2020-09-29T21:04:32.256" v="571" actId="26606"/>
          <ac:spMkLst>
            <pc:docMk/>
            <pc:sldMk cId="1594408398" sldId="267"/>
            <ac:spMk id="16" creationId="{38A69B74-22E3-47CC-823F-18BE7930C814}"/>
          </ac:spMkLst>
        </pc:spChg>
        <pc:spChg chg="add del">
          <ac:chgData name="Fred Gordy" userId="9e058421-61aa-4a6a-8454-81b11a56bf4f" providerId="ADAL" clId="{F8DA6436-7A2C-4010-A80D-F53A740F770F}" dt="2020-09-29T21:04:32.256" v="571" actId="26606"/>
          <ac:spMkLst>
            <pc:docMk/>
            <pc:sldMk cId="1594408398" sldId="267"/>
            <ac:spMk id="18" creationId="{1778637B-5DB8-4A75-B2E6-FC2B1BB9A7DB}"/>
          </ac:spMkLst>
        </pc:spChg>
        <pc:spChg chg="add del">
          <ac:chgData name="Fred Gordy" userId="9e058421-61aa-4a6a-8454-81b11a56bf4f" providerId="ADAL" clId="{F8DA6436-7A2C-4010-A80D-F53A740F770F}" dt="2020-09-29T21:04:40.965" v="575" actId="26606"/>
          <ac:spMkLst>
            <pc:docMk/>
            <pc:sldMk cId="1594408398" sldId="267"/>
            <ac:spMk id="19" creationId="{A9456821-26B9-4181-B181-305FB820DCC4}"/>
          </ac:spMkLst>
        </pc:spChg>
        <pc:spChg chg="add del">
          <ac:chgData name="Fred Gordy" userId="9e058421-61aa-4a6a-8454-81b11a56bf4f" providerId="ADAL" clId="{F8DA6436-7A2C-4010-A80D-F53A740F770F}" dt="2020-09-29T21:04:32.256" v="571" actId="26606"/>
          <ac:spMkLst>
            <pc:docMk/>
            <pc:sldMk cId="1594408398" sldId="267"/>
            <ac:spMk id="20" creationId="{0035A30C-45F3-4EFB-B2E8-6E2A11843D39}"/>
          </ac:spMkLst>
        </pc:spChg>
        <pc:spChg chg="add del">
          <ac:chgData name="Fred Gordy" userId="9e058421-61aa-4a6a-8454-81b11a56bf4f" providerId="ADAL" clId="{F8DA6436-7A2C-4010-A80D-F53A740F770F}" dt="2020-09-29T21:04:40.965" v="575" actId="26606"/>
          <ac:spMkLst>
            <pc:docMk/>
            <pc:sldMk cId="1594408398" sldId="267"/>
            <ac:spMk id="21" creationId="{0035D6FE-7FA2-4D67-8767-6F7E98AB1602}"/>
          </ac:spMkLst>
        </pc:spChg>
        <pc:spChg chg="add del">
          <ac:chgData name="Fred Gordy" userId="9e058421-61aa-4a6a-8454-81b11a56bf4f" providerId="ADAL" clId="{F8DA6436-7A2C-4010-A80D-F53A740F770F}" dt="2020-09-29T21:04:40.965" v="575" actId="26606"/>
          <ac:spMkLst>
            <pc:docMk/>
            <pc:sldMk cId="1594408398" sldId="267"/>
            <ac:spMk id="22" creationId="{0381C401-8AFE-4396-B195-C21EA1C7FB55}"/>
          </ac:spMkLst>
        </pc:spChg>
        <pc:spChg chg="mod">
          <ac:chgData name="Fred Gordy" userId="9e058421-61aa-4a6a-8454-81b11a56bf4f" providerId="ADAL" clId="{F8DA6436-7A2C-4010-A80D-F53A740F770F}" dt="2020-09-29T21:04:55.156" v="577" actId="27803"/>
          <ac:spMkLst>
            <pc:docMk/>
            <pc:sldMk cId="1594408398" sldId="267"/>
            <ac:spMk id="23" creationId="{869CE36A-D6A8-4AE2-80D2-7E319373DF24}"/>
          </ac:spMkLst>
        </pc:spChg>
        <pc:spChg chg="mod">
          <ac:chgData name="Fred Gordy" userId="9e058421-61aa-4a6a-8454-81b11a56bf4f" providerId="ADAL" clId="{F8DA6436-7A2C-4010-A80D-F53A740F770F}" dt="2020-09-29T21:04:55.156" v="577" actId="27803"/>
          <ac:spMkLst>
            <pc:docMk/>
            <pc:sldMk cId="1594408398" sldId="267"/>
            <ac:spMk id="24" creationId="{DDD945B6-7076-47DF-8886-BA74A1AAE805}"/>
          </ac:spMkLst>
        </pc:spChg>
        <pc:spChg chg="mod">
          <ac:chgData name="Fred Gordy" userId="9e058421-61aa-4a6a-8454-81b11a56bf4f" providerId="ADAL" clId="{F8DA6436-7A2C-4010-A80D-F53A740F770F}" dt="2020-09-29T21:04:55.156" v="577" actId="27803"/>
          <ac:spMkLst>
            <pc:docMk/>
            <pc:sldMk cId="1594408398" sldId="267"/>
            <ac:spMk id="25" creationId="{E018AB3C-5F0C-404C-BD84-C16B389295D4}"/>
          </ac:spMkLst>
        </pc:spChg>
        <pc:spChg chg="mod">
          <ac:chgData name="Fred Gordy" userId="9e058421-61aa-4a6a-8454-81b11a56bf4f" providerId="ADAL" clId="{F8DA6436-7A2C-4010-A80D-F53A740F770F}" dt="2020-09-29T21:04:55.156" v="577" actId="27803"/>
          <ac:spMkLst>
            <pc:docMk/>
            <pc:sldMk cId="1594408398" sldId="267"/>
            <ac:spMk id="26" creationId="{35319CBD-2CD5-44A3-A99E-65EF8E7E47E3}"/>
          </ac:spMkLst>
        </pc:spChg>
        <pc:spChg chg="mod">
          <ac:chgData name="Fred Gordy" userId="9e058421-61aa-4a6a-8454-81b11a56bf4f" providerId="ADAL" clId="{F8DA6436-7A2C-4010-A80D-F53A740F770F}" dt="2020-09-29T21:04:55.156" v="577" actId="27803"/>
          <ac:spMkLst>
            <pc:docMk/>
            <pc:sldMk cId="1594408398" sldId="267"/>
            <ac:spMk id="27" creationId="{54ACB812-4CF8-4C87-9318-98551A860D77}"/>
          </ac:spMkLst>
        </pc:spChg>
        <pc:spChg chg="add del mod">
          <ac:chgData name="Fred Gordy" userId="9e058421-61aa-4a6a-8454-81b11a56bf4f" providerId="ADAL" clId="{F8DA6436-7A2C-4010-A80D-F53A740F770F}" dt="2020-09-29T21:08:26.465" v="597" actId="478"/>
          <ac:spMkLst>
            <pc:docMk/>
            <pc:sldMk cId="1594408398" sldId="267"/>
            <ac:spMk id="32" creationId="{DC3764D7-6CBF-403A-B0DC-353AEC8BFF35}"/>
          </ac:spMkLst>
        </pc:spChg>
        <pc:grpChg chg="del mod">
          <ac:chgData name="Fred Gordy" userId="9e058421-61aa-4a6a-8454-81b11a56bf4f" providerId="ADAL" clId="{F8DA6436-7A2C-4010-A80D-F53A740F770F}" dt="2020-09-29T21:07:09.097" v="581" actId="478"/>
          <ac:grpSpMkLst>
            <pc:docMk/>
            <pc:sldMk cId="1594408398" sldId="267"/>
            <ac:grpSpMk id="8" creationId="{A83CAC32-20F0-4992-8A25-CE78C0A22B44}"/>
          </ac:grpSpMkLst>
        </pc:grpChg>
        <pc:grpChg chg="add del">
          <ac:chgData name="Fred Gordy" userId="9e058421-61aa-4a6a-8454-81b11a56bf4f" providerId="ADAL" clId="{F8DA6436-7A2C-4010-A80D-F53A740F770F}" dt="2020-09-29T21:04:40.965" v="575" actId="26606"/>
          <ac:grpSpMkLst>
            <pc:docMk/>
            <pc:sldMk cId="1594408398" sldId="267"/>
            <ac:grpSpMk id="13" creationId="{B63C2D82-D4FA-4A37-BB01-1E7B21E4FF20}"/>
          </ac:grpSpMkLst>
        </pc:grpChg>
        <pc:picChg chg="add del mod ord">
          <ac:chgData name="Fred Gordy" userId="9e058421-61aa-4a6a-8454-81b11a56bf4f" providerId="ADAL" clId="{F8DA6436-7A2C-4010-A80D-F53A740F770F}" dt="2020-09-29T21:07:27.584" v="587" actId="478"/>
          <ac:picMkLst>
            <pc:docMk/>
            <pc:sldMk cId="1594408398" sldId="267"/>
            <ac:picMk id="5" creationId="{A76C0AD8-AA8E-4CB8-A189-1BC94E744703}"/>
          </ac:picMkLst>
        </pc:picChg>
        <pc:picChg chg="add del mod">
          <ac:chgData name="Fred Gordy" userId="9e058421-61aa-4a6a-8454-81b11a56bf4f" providerId="ADAL" clId="{F8DA6436-7A2C-4010-A80D-F53A740F770F}" dt="2020-09-29T21:09:08.833" v="605" actId="478"/>
          <ac:picMkLst>
            <pc:docMk/>
            <pc:sldMk cId="1594408398" sldId="267"/>
            <ac:picMk id="6" creationId="{EB9EC4CC-6045-434A-B1C2-323752065ABE}"/>
          </ac:picMkLst>
        </pc:picChg>
        <pc:picChg chg="add del mod">
          <ac:chgData name="Fred Gordy" userId="9e058421-61aa-4a6a-8454-81b11a56bf4f" providerId="ADAL" clId="{F8DA6436-7A2C-4010-A80D-F53A740F770F}" dt="2020-09-29T21:04:55.156" v="577" actId="27803"/>
          <ac:picMkLst>
            <pc:docMk/>
            <pc:sldMk cId="1594408398" sldId="267"/>
            <ac:picMk id="7" creationId="{A83CAC32-20F0-4992-8A25-CE78C0A22B44}"/>
          </ac:picMkLst>
        </pc:picChg>
        <pc:picChg chg="add del">
          <ac:chgData name="Fred Gordy" userId="9e058421-61aa-4a6a-8454-81b11a56bf4f" providerId="ADAL" clId="{F8DA6436-7A2C-4010-A80D-F53A740F770F}" dt="2020-09-29T21:04:32.256" v="571" actId="26606"/>
          <ac:picMkLst>
            <pc:docMk/>
            <pc:sldMk cId="1594408398" sldId="267"/>
            <ac:picMk id="14" creationId="{DA6861EE-7660-46C9-80BD-173B8F7454B8}"/>
          </ac:picMkLst>
        </pc:picChg>
        <pc:picChg chg="add del mod">
          <ac:chgData name="Fred Gordy" userId="9e058421-61aa-4a6a-8454-81b11a56bf4f" providerId="ADAL" clId="{F8DA6436-7A2C-4010-A80D-F53A740F770F}" dt="2020-09-29T21:09:08.833" v="605" actId="478"/>
          <ac:picMkLst>
            <pc:docMk/>
            <pc:sldMk cId="1594408398" sldId="267"/>
            <ac:picMk id="29" creationId="{E14BC3BC-477A-4A44-B3D7-A13997406632}"/>
          </ac:picMkLst>
        </pc:picChg>
        <pc:picChg chg="add del mod">
          <ac:chgData name="Fred Gordy" userId="9e058421-61aa-4a6a-8454-81b11a56bf4f" providerId="ADAL" clId="{F8DA6436-7A2C-4010-A80D-F53A740F770F}" dt="2020-09-29T21:09:08.833" v="605" actId="478"/>
          <ac:picMkLst>
            <pc:docMk/>
            <pc:sldMk cId="1594408398" sldId="267"/>
            <ac:picMk id="30" creationId="{994C405A-76D7-48A4-985D-BB851DDAD6C4}"/>
          </ac:picMkLst>
        </pc:picChg>
        <pc:picChg chg="add del mod">
          <ac:chgData name="Fred Gordy" userId="9e058421-61aa-4a6a-8454-81b11a56bf4f" providerId="ADAL" clId="{F8DA6436-7A2C-4010-A80D-F53A740F770F}" dt="2020-09-29T21:09:08.833" v="605" actId="478"/>
          <ac:picMkLst>
            <pc:docMk/>
            <pc:sldMk cId="1594408398" sldId="267"/>
            <ac:picMk id="33" creationId="{D612178D-542E-4879-B886-C2F3BD27E239}"/>
          </ac:picMkLst>
        </pc:picChg>
      </pc:sldChg>
      <pc:sldChg chg="addSp delSp modSp add mod">
        <pc:chgData name="Fred Gordy" userId="9e058421-61aa-4a6a-8454-81b11a56bf4f" providerId="ADAL" clId="{F8DA6436-7A2C-4010-A80D-F53A740F770F}" dt="2020-09-29T20:52:27.442" v="21" actId="20577"/>
        <pc:sldMkLst>
          <pc:docMk/>
          <pc:sldMk cId="2187916818" sldId="280"/>
        </pc:sldMkLst>
        <pc:spChg chg="mod">
          <ac:chgData name="Fred Gordy" userId="9e058421-61aa-4a6a-8454-81b11a56bf4f" providerId="ADAL" clId="{F8DA6436-7A2C-4010-A80D-F53A740F770F}" dt="2020-09-29T20:52:27.442" v="21" actId="20577"/>
          <ac:spMkLst>
            <pc:docMk/>
            <pc:sldMk cId="2187916818" sldId="280"/>
            <ac:spMk id="3" creationId="{08029A68-5B1E-4E53-B377-9A66EC2273BF}"/>
          </ac:spMkLst>
        </pc:spChg>
        <pc:spChg chg="del">
          <ac:chgData name="Fred Gordy" userId="9e058421-61aa-4a6a-8454-81b11a56bf4f" providerId="ADAL" clId="{F8DA6436-7A2C-4010-A80D-F53A740F770F}" dt="2020-09-29T20:51:33.185" v="1" actId="478"/>
          <ac:spMkLst>
            <pc:docMk/>
            <pc:sldMk cId="2187916818" sldId="280"/>
            <ac:spMk id="14" creationId="{5C417F99-EF9A-4308-9400-C968378C1BD7}"/>
          </ac:spMkLst>
        </pc:spChg>
        <pc:spChg chg="del">
          <ac:chgData name="Fred Gordy" userId="9e058421-61aa-4a6a-8454-81b11a56bf4f" providerId="ADAL" clId="{F8DA6436-7A2C-4010-A80D-F53A740F770F}" dt="2020-09-29T20:51:33.185" v="1" actId="478"/>
          <ac:spMkLst>
            <pc:docMk/>
            <pc:sldMk cId="2187916818" sldId="280"/>
            <ac:spMk id="15" creationId="{6EC530A2-AF2E-45A0-8B8C-346CF6B0B26A}"/>
          </ac:spMkLst>
        </pc:spChg>
        <pc:spChg chg="del">
          <ac:chgData name="Fred Gordy" userId="9e058421-61aa-4a6a-8454-81b11a56bf4f" providerId="ADAL" clId="{F8DA6436-7A2C-4010-A80D-F53A740F770F}" dt="2020-09-29T20:51:33.185" v="1" actId="478"/>
          <ac:spMkLst>
            <pc:docMk/>
            <pc:sldMk cId="2187916818" sldId="280"/>
            <ac:spMk id="16" creationId="{2E0CA897-90E9-4BF9-AE7F-98423EAC49F9}"/>
          </ac:spMkLst>
        </pc:spChg>
        <pc:spChg chg="del">
          <ac:chgData name="Fred Gordy" userId="9e058421-61aa-4a6a-8454-81b11a56bf4f" providerId="ADAL" clId="{F8DA6436-7A2C-4010-A80D-F53A740F770F}" dt="2020-09-29T20:51:33.185" v="1" actId="478"/>
          <ac:spMkLst>
            <pc:docMk/>
            <pc:sldMk cId="2187916818" sldId="280"/>
            <ac:spMk id="17" creationId="{83459B22-DB36-424D-BC2B-F4B2AB6749F6}"/>
          </ac:spMkLst>
        </pc:spChg>
        <pc:spChg chg="del">
          <ac:chgData name="Fred Gordy" userId="9e058421-61aa-4a6a-8454-81b11a56bf4f" providerId="ADAL" clId="{F8DA6436-7A2C-4010-A80D-F53A740F770F}" dt="2020-09-29T20:51:33.185" v="1" actId="478"/>
          <ac:spMkLst>
            <pc:docMk/>
            <pc:sldMk cId="2187916818" sldId="280"/>
            <ac:spMk id="18" creationId="{169EF619-97BB-4698-86BB-3F81BB293664}"/>
          </ac:spMkLst>
        </pc:spChg>
        <pc:spChg chg="del">
          <ac:chgData name="Fred Gordy" userId="9e058421-61aa-4a6a-8454-81b11a56bf4f" providerId="ADAL" clId="{F8DA6436-7A2C-4010-A80D-F53A740F770F}" dt="2020-09-29T20:51:33.185" v="1" actId="478"/>
          <ac:spMkLst>
            <pc:docMk/>
            <pc:sldMk cId="2187916818" sldId="280"/>
            <ac:spMk id="19" creationId="{DAA2AC4C-6030-4462-BD78-ABA10895C087}"/>
          </ac:spMkLst>
        </pc:spChg>
        <pc:spChg chg="del">
          <ac:chgData name="Fred Gordy" userId="9e058421-61aa-4a6a-8454-81b11a56bf4f" providerId="ADAL" clId="{F8DA6436-7A2C-4010-A80D-F53A740F770F}" dt="2020-09-29T20:51:37.311" v="2" actId="478"/>
          <ac:spMkLst>
            <pc:docMk/>
            <pc:sldMk cId="2187916818" sldId="280"/>
            <ac:spMk id="20" creationId="{A0AB4418-3D31-4134-A119-E4E503DDB85A}"/>
          </ac:spMkLst>
        </pc:spChg>
        <pc:spChg chg="del">
          <ac:chgData name="Fred Gordy" userId="9e058421-61aa-4a6a-8454-81b11a56bf4f" providerId="ADAL" clId="{F8DA6436-7A2C-4010-A80D-F53A740F770F}" dt="2020-09-29T20:51:37.311" v="2" actId="478"/>
          <ac:spMkLst>
            <pc:docMk/>
            <pc:sldMk cId="2187916818" sldId="280"/>
            <ac:spMk id="21" creationId="{5E3A0F7C-403C-4627-959B-8C34230407DC}"/>
          </ac:spMkLst>
        </pc:spChg>
        <pc:spChg chg="del">
          <ac:chgData name="Fred Gordy" userId="9e058421-61aa-4a6a-8454-81b11a56bf4f" providerId="ADAL" clId="{F8DA6436-7A2C-4010-A80D-F53A740F770F}" dt="2020-09-29T20:51:37.311" v="2" actId="478"/>
          <ac:spMkLst>
            <pc:docMk/>
            <pc:sldMk cId="2187916818" sldId="280"/>
            <ac:spMk id="22" creationId="{2ECD0947-E894-4A1B-9F0A-918BF934DA07}"/>
          </ac:spMkLst>
        </pc:spChg>
        <pc:spChg chg="del">
          <ac:chgData name="Fred Gordy" userId="9e058421-61aa-4a6a-8454-81b11a56bf4f" providerId="ADAL" clId="{F8DA6436-7A2C-4010-A80D-F53A740F770F}" dt="2020-09-29T20:51:38.706" v="3" actId="478"/>
          <ac:spMkLst>
            <pc:docMk/>
            <pc:sldMk cId="2187916818" sldId="280"/>
            <ac:spMk id="23" creationId="{BAEEF533-57A7-42D9-86BA-A297DD94CDBE}"/>
          </ac:spMkLst>
        </pc:spChg>
        <pc:spChg chg="add mod">
          <ac:chgData name="Fred Gordy" userId="9e058421-61aa-4a6a-8454-81b11a56bf4f" providerId="ADAL" clId="{F8DA6436-7A2C-4010-A80D-F53A740F770F}" dt="2020-09-29T20:51:57.883" v="5" actId="21"/>
          <ac:spMkLst>
            <pc:docMk/>
            <pc:sldMk cId="2187916818" sldId="280"/>
            <ac:spMk id="29" creationId="{2C385A60-14BC-4C59-A22B-82A67AE6EB33}"/>
          </ac:spMkLst>
        </pc:spChg>
        <pc:spChg chg="add mod">
          <ac:chgData name="Fred Gordy" userId="9e058421-61aa-4a6a-8454-81b11a56bf4f" providerId="ADAL" clId="{F8DA6436-7A2C-4010-A80D-F53A740F770F}" dt="2020-09-29T20:51:47.650" v="4"/>
          <ac:spMkLst>
            <pc:docMk/>
            <pc:sldMk cId="2187916818" sldId="280"/>
            <ac:spMk id="30" creationId="{0339699E-6ABC-49EF-9E96-2FBAEF36E921}"/>
          </ac:spMkLst>
        </pc:spChg>
        <pc:spChg chg="add mod">
          <ac:chgData name="Fred Gordy" userId="9e058421-61aa-4a6a-8454-81b11a56bf4f" providerId="ADAL" clId="{F8DA6436-7A2C-4010-A80D-F53A740F770F}" dt="2020-09-29T20:51:47.650" v="4"/>
          <ac:spMkLst>
            <pc:docMk/>
            <pc:sldMk cId="2187916818" sldId="280"/>
            <ac:spMk id="31" creationId="{4EA53F9D-C76C-4D4F-A6C7-80236915545E}"/>
          </ac:spMkLst>
        </pc:spChg>
        <pc:spChg chg="add mod">
          <ac:chgData name="Fred Gordy" userId="9e058421-61aa-4a6a-8454-81b11a56bf4f" providerId="ADAL" clId="{F8DA6436-7A2C-4010-A80D-F53A740F770F}" dt="2020-09-29T20:51:47.650" v="4"/>
          <ac:spMkLst>
            <pc:docMk/>
            <pc:sldMk cId="2187916818" sldId="280"/>
            <ac:spMk id="32" creationId="{23B12AEC-5420-4294-A684-63B40CA8ABEA}"/>
          </ac:spMkLst>
        </pc:spChg>
        <pc:grpChg chg="del">
          <ac:chgData name="Fred Gordy" userId="9e058421-61aa-4a6a-8454-81b11a56bf4f" providerId="ADAL" clId="{F8DA6436-7A2C-4010-A80D-F53A740F770F}" dt="2020-09-29T20:51:33.185" v="1" actId="478"/>
          <ac:grpSpMkLst>
            <pc:docMk/>
            <pc:sldMk cId="2187916818" sldId="280"/>
            <ac:grpSpMk id="4" creationId="{EAC52561-63A7-4C13-961F-ADE2B3FF5C13}"/>
          </ac:grpSpMkLst>
        </pc:grpChg>
        <pc:picChg chg="del">
          <ac:chgData name="Fred Gordy" userId="9e058421-61aa-4a6a-8454-81b11a56bf4f" providerId="ADAL" clId="{F8DA6436-7A2C-4010-A80D-F53A740F770F}" dt="2020-09-29T20:51:33.185" v="1" actId="478"/>
          <ac:picMkLst>
            <pc:docMk/>
            <pc:sldMk cId="2187916818" sldId="280"/>
            <ac:picMk id="10" creationId="{62BC448F-D0AC-4193-9445-8740C6B3E681}"/>
          </ac:picMkLst>
        </pc:picChg>
        <pc:picChg chg="del">
          <ac:chgData name="Fred Gordy" userId="9e058421-61aa-4a6a-8454-81b11a56bf4f" providerId="ADAL" clId="{F8DA6436-7A2C-4010-A80D-F53A740F770F}" dt="2020-09-29T20:51:33.185" v="1" actId="478"/>
          <ac:picMkLst>
            <pc:docMk/>
            <pc:sldMk cId="2187916818" sldId="280"/>
            <ac:picMk id="11" creationId="{D2FBD50C-A623-45F4-9B6A-2ADE480D7DBD}"/>
          </ac:picMkLst>
        </pc:picChg>
        <pc:picChg chg="del">
          <ac:chgData name="Fred Gordy" userId="9e058421-61aa-4a6a-8454-81b11a56bf4f" providerId="ADAL" clId="{F8DA6436-7A2C-4010-A80D-F53A740F770F}" dt="2020-09-29T20:51:33.185" v="1" actId="478"/>
          <ac:picMkLst>
            <pc:docMk/>
            <pc:sldMk cId="2187916818" sldId="280"/>
            <ac:picMk id="12" creationId="{67B610EB-2908-4725-989E-886F156F2373}"/>
          </ac:picMkLst>
        </pc:picChg>
        <pc:picChg chg="del">
          <ac:chgData name="Fred Gordy" userId="9e058421-61aa-4a6a-8454-81b11a56bf4f" providerId="ADAL" clId="{F8DA6436-7A2C-4010-A80D-F53A740F770F}" dt="2020-09-29T20:51:33.185" v="1" actId="478"/>
          <ac:picMkLst>
            <pc:docMk/>
            <pc:sldMk cId="2187916818" sldId="280"/>
            <ac:picMk id="13" creationId="{0653473C-16A8-47B8-BCFC-3A13979F2366}"/>
          </ac:picMkLst>
        </pc:picChg>
        <pc:picChg chg="add mod">
          <ac:chgData name="Fred Gordy" userId="9e058421-61aa-4a6a-8454-81b11a56bf4f" providerId="ADAL" clId="{F8DA6436-7A2C-4010-A80D-F53A740F770F}" dt="2020-09-29T20:51:47.650" v="4"/>
          <ac:picMkLst>
            <pc:docMk/>
            <pc:sldMk cId="2187916818" sldId="280"/>
            <ac:picMk id="24" creationId="{7F59A12F-B682-430D-ADC3-2D9221335152}"/>
          </ac:picMkLst>
        </pc:picChg>
        <pc:picChg chg="add mod">
          <ac:chgData name="Fred Gordy" userId="9e058421-61aa-4a6a-8454-81b11a56bf4f" providerId="ADAL" clId="{F8DA6436-7A2C-4010-A80D-F53A740F770F}" dt="2020-09-29T20:51:47.650" v="4"/>
          <ac:picMkLst>
            <pc:docMk/>
            <pc:sldMk cId="2187916818" sldId="280"/>
            <ac:picMk id="25" creationId="{45A1B754-8B48-4DEC-B3F3-5A4E00911E8F}"/>
          </ac:picMkLst>
        </pc:picChg>
        <pc:picChg chg="add mod">
          <ac:chgData name="Fred Gordy" userId="9e058421-61aa-4a6a-8454-81b11a56bf4f" providerId="ADAL" clId="{F8DA6436-7A2C-4010-A80D-F53A740F770F}" dt="2020-09-29T20:51:47.650" v="4"/>
          <ac:picMkLst>
            <pc:docMk/>
            <pc:sldMk cId="2187916818" sldId="280"/>
            <ac:picMk id="26" creationId="{873A9A79-9A5E-465F-94A7-50D23FA3859B}"/>
          </ac:picMkLst>
        </pc:picChg>
        <pc:picChg chg="add mod">
          <ac:chgData name="Fred Gordy" userId="9e058421-61aa-4a6a-8454-81b11a56bf4f" providerId="ADAL" clId="{F8DA6436-7A2C-4010-A80D-F53A740F770F}" dt="2020-09-29T20:51:47.650" v="4"/>
          <ac:picMkLst>
            <pc:docMk/>
            <pc:sldMk cId="2187916818" sldId="280"/>
            <ac:picMk id="27" creationId="{9B7B54CC-F67E-428C-9A9F-36A1350E0EFC}"/>
          </ac:picMkLst>
        </pc:picChg>
        <pc:picChg chg="add mod">
          <ac:chgData name="Fred Gordy" userId="9e058421-61aa-4a6a-8454-81b11a56bf4f" providerId="ADAL" clId="{F8DA6436-7A2C-4010-A80D-F53A740F770F}" dt="2020-09-29T20:51:47.650" v="4"/>
          <ac:picMkLst>
            <pc:docMk/>
            <pc:sldMk cId="2187916818" sldId="280"/>
            <ac:picMk id="28" creationId="{6294CB82-E394-4F13-AA2E-6B6031DDAAD0}"/>
          </ac:picMkLst>
        </pc:picChg>
        <pc:cxnChg chg="add mod">
          <ac:chgData name="Fred Gordy" userId="9e058421-61aa-4a6a-8454-81b11a56bf4f" providerId="ADAL" clId="{F8DA6436-7A2C-4010-A80D-F53A740F770F}" dt="2020-09-29T20:51:47.650" v="4"/>
          <ac:cxnSpMkLst>
            <pc:docMk/>
            <pc:sldMk cId="2187916818" sldId="280"/>
            <ac:cxnSpMk id="33" creationId="{FF21932C-0045-4E8D-B8A5-7BACE8EEB62F}"/>
          </ac:cxnSpMkLst>
        </pc:cxnChg>
      </pc:sldChg>
      <pc:sldChg chg="addSp delSp modSp add mod">
        <pc:chgData name="Fred Gordy" userId="9e058421-61aa-4a6a-8454-81b11a56bf4f" providerId="ADAL" clId="{F8DA6436-7A2C-4010-A80D-F53A740F770F}" dt="2020-09-29T20:56:09.432" v="65" actId="1076"/>
        <pc:sldMkLst>
          <pc:docMk/>
          <pc:sldMk cId="4094925866" sldId="281"/>
        </pc:sldMkLst>
        <pc:spChg chg="mod">
          <ac:chgData name="Fred Gordy" userId="9e058421-61aa-4a6a-8454-81b11a56bf4f" providerId="ADAL" clId="{F8DA6436-7A2C-4010-A80D-F53A740F770F}" dt="2020-09-29T20:55:54.156" v="61" actId="20577"/>
          <ac:spMkLst>
            <pc:docMk/>
            <pc:sldMk cId="4094925866" sldId="281"/>
            <ac:spMk id="3" creationId="{08029A68-5B1E-4E53-B377-9A66EC2273BF}"/>
          </ac:spMkLst>
        </pc:spChg>
        <pc:spChg chg="add del mod">
          <ac:chgData name="Fred Gordy" userId="9e058421-61aa-4a6a-8454-81b11a56bf4f" providerId="ADAL" clId="{F8DA6436-7A2C-4010-A80D-F53A740F770F}" dt="2020-09-29T20:56:01.945" v="64" actId="478"/>
          <ac:spMkLst>
            <pc:docMk/>
            <pc:sldMk cId="4094925866" sldId="281"/>
            <ac:spMk id="5" creationId="{4729B496-B444-4F38-9D70-29DA82C9A2BF}"/>
          </ac:spMkLst>
        </pc:spChg>
        <pc:spChg chg="del">
          <ac:chgData name="Fred Gordy" userId="9e058421-61aa-4a6a-8454-81b11a56bf4f" providerId="ADAL" clId="{F8DA6436-7A2C-4010-A80D-F53A740F770F}" dt="2020-09-29T20:53:12.793" v="23" actId="478"/>
          <ac:spMkLst>
            <pc:docMk/>
            <pc:sldMk cId="4094925866" sldId="281"/>
            <ac:spMk id="13" creationId="{70E5A325-D6E7-42A1-8267-CF7DBCD0F4A9}"/>
          </ac:spMkLst>
        </pc:spChg>
        <pc:spChg chg="del">
          <ac:chgData name="Fred Gordy" userId="9e058421-61aa-4a6a-8454-81b11a56bf4f" providerId="ADAL" clId="{F8DA6436-7A2C-4010-A80D-F53A740F770F}" dt="2020-09-29T20:53:12.793" v="23" actId="478"/>
          <ac:spMkLst>
            <pc:docMk/>
            <pc:sldMk cId="4094925866" sldId="281"/>
            <ac:spMk id="21" creationId="{5D6281C1-E525-487F-8DED-4168ABFFEBE3}"/>
          </ac:spMkLst>
        </pc:spChg>
        <pc:spChg chg="add del mod">
          <ac:chgData name="Fred Gordy" userId="9e058421-61aa-4a6a-8454-81b11a56bf4f" providerId="ADAL" clId="{F8DA6436-7A2C-4010-A80D-F53A740F770F}" dt="2020-09-29T20:53:17.922" v="25"/>
          <ac:spMkLst>
            <pc:docMk/>
            <pc:sldMk cId="4094925866" sldId="281"/>
            <ac:spMk id="78" creationId="{85E6BE10-5A91-4D2B-B1E9-94F092BA1F9A}"/>
          </ac:spMkLst>
        </pc:spChg>
        <pc:spChg chg="add del mod">
          <ac:chgData name="Fred Gordy" userId="9e058421-61aa-4a6a-8454-81b11a56bf4f" providerId="ADAL" clId="{F8DA6436-7A2C-4010-A80D-F53A740F770F}" dt="2020-09-29T20:53:17.922" v="25"/>
          <ac:spMkLst>
            <pc:docMk/>
            <pc:sldMk cId="4094925866" sldId="281"/>
            <ac:spMk id="82" creationId="{36FFAB07-EA42-4855-B2B3-F097FEA16476}"/>
          </ac:spMkLst>
        </pc:spChg>
        <pc:spChg chg="add del mod">
          <ac:chgData name="Fred Gordy" userId="9e058421-61aa-4a6a-8454-81b11a56bf4f" providerId="ADAL" clId="{F8DA6436-7A2C-4010-A80D-F53A740F770F}" dt="2020-09-29T20:55:34.986" v="37" actId="478"/>
          <ac:spMkLst>
            <pc:docMk/>
            <pc:sldMk cId="4094925866" sldId="281"/>
            <ac:spMk id="90" creationId="{985995E3-E595-4384-ADD6-5ACA7923D715}"/>
          </ac:spMkLst>
        </pc:spChg>
        <pc:spChg chg="del">
          <ac:chgData name="Fred Gordy" userId="9e058421-61aa-4a6a-8454-81b11a56bf4f" providerId="ADAL" clId="{F8DA6436-7A2C-4010-A80D-F53A740F770F}" dt="2020-09-29T20:53:12.793" v="23" actId="478"/>
          <ac:spMkLst>
            <pc:docMk/>
            <pc:sldMk cId="4094925866" sldId="281"/>
            <ac:spMk id="107" creationId="{F063DD60-E4BB-4152-B2D7-2275D2EECC7C}"/>
          </ac:spMkLst>
        </pc:spChg>
        <pc:spChg chg="del">
          <ac:chgData name="Fred Gordy" userId="9e058421-61aa-4a6a-8454-81b11a56bf4f" providerId="ADAL" clId="{F8DA6436-7A2C-4010-A80D-F53A740F770F}" dt="2020-09-29T20:53:12.793" v="23" actId="478"/>
          <ac:spMkLst>
            <pc:docMk/>
            <pc:sldMk cId="4094925866" sldId="281"/>
            <ac:spMk id="111" creationId="{678CDDAE-74FB-4E75-B57F-3CBEA612BEC3}"/>
          </ac:spMkLst>
        </pc:spChg>
        <pc:spChg chg="del">
          <ac:chgData name="Fred Gordy" userId="9e058421-61aa-4a6a-8454-81b11a56bf4f" providerId="ADAL" clId="{F8DA6436-7A2C-4010-A80D-F53A740F770F}" dt="2020-09-29T20:53:12.793" v="23" actId="478"/>
          <ac:spMkLst>
            <pc:docMk/>
            <pc:sldMk cId="4094925866" sldId="281"/>
            <ac:spMk id="115" creationId="{24F6AC7D-153C-44CC-881A-5A23F9853D10}"/>
          </ac:spMkLst>
        </pc:spChg>
        <pc:spChg chg="del">
          <ac:chgData name="Fred Gordy" userId="9e058421-61aa-4a6a-8454-81b11a56bf4f" providerId="ADAL" clId="{F8DA6436-7A2C-4010-A80D-F53A740F770F}" dt="2020-09-29T20:53:12.793" v="23" actId="478"/>
          <ac:spMkLst>
            <pc:docMk/>
            <pc:sldMk cId="4094925866" sldId="281"/>
            <ac:spMk id="119" creationId="{145625E5-1F38-44D4-84C7-2B9556703471}"/>
          </ac:spMkLst>
        </pc:spChg>
        <pc:spChg chg="del">
          <ac:chgData name="Fred Gordy" userId="9e058421-61aa-4a6a-8454-81b11a56bf4f" providerId="ADAL" clId="{F8DA6436-7A2C-4010-A80D-F53A740F770F}" dt="2020-09-29T20:53:12.793" v="23" actId="478"/>
          <ac:spMkLst>
            <pc:docMk/>
            <pc:sldMk cId="4094925866" sldId="281"/>
            <ac:spMk id="123" creationId="{A9050DC9-12EB-4C1B-BF91-A3A980E4A7B7}"/>
          </ac:spMkLst>
        </pc:spChg>
        <pc:spChg chg="del">
          <ac:chgData name="Fred Gordy" userId="9e058421-61aa-4a6a-8454-81b11a56bf4f" providerId="ADAL" clId="{F8DA6436-7A2C-4010-A80D-F53A740F770F}" dt="2020-09-29T20:53:12.793" v="23" actId="478"/>
          <ac:spMkLst>
            <pc:docMk/>
            <pc:sldMk cId="4094925866" sldId="281"/>
            <ac:spMk id="127" creationId="{B9DAF7A1-0EE9-457F-A843-B0C011C74A3A}"/>
          </ac:spMkLst>
        </pc:spChg>
        <pc:spChg chg="del">
          <ac:chgData name="Fred Gordy" userId="9e058421-61aa-4a6a-8454-81b11a56bf4f" providerId="ADAL" clId="{F8DA6436-7A2C-4010-A80D-F53A740F770F}" dt="2020-09-29T20:53:12.793" v="23" actId="478"/>
          <ac:spMkLst>
            <pc:docMk/>
            <pc:sldMk cId="4094925866" sldId="281"/>
            <ac:spMk id="131" creationId="{3CAA4BFE-7B12-4B37-ABE3-D363E46C90D8}"/>
          </ac:spMkLst>
        </pc:spChg>
        <pc:spChg chg="del">
          <ac:chgData name="Fred Gordy" userId="9e058421-61aa-4a6a-8454-81b11a56bf4f" providerId="ADAL" clId="{F8DA6436-7A2C-4010-A80D-F53A740F770F}" dt="2020-09-29T20:53:12.793" v="23" actId="478"/>
          <ac:spMkLst>
            <pc:docMk/>
            <pc:sldMk cId="4094925866" sldId="281"/>
            <ac:spMk id="133" creationId="{F38C2656-52E2-4A9B-8248-8F9254D29337}"/>
          </ac:spMkLst>
        </pc:spChg>
        <pc:spChg chg="del">
          <ac:chgData name="Fred Gordy" userId="9e058421-61aa-4a6a-8454-81b11a56bf4f" providerId="ADAL" clId="{F8DA6436-7A2C-4010-A80D-F53A740F770F}" dt="2020-09-29T20:53:12.793" v="23" actId="478"/>
          <ac:spMkLst>
            <pc:docMk/>
            <pc:sldMk cId="4094925866" sldId="281"/>
            <ac:spMk id="135" creationId="{DB04EB43-305F-43B5-B0D5-825AF7E3A37E}"/>
          </ac:spMkLst>
        </pc:spChg>
        <pc:spChg chg="del">
          <ac:chgData name="Fred Gordy" userId="9e058421-61aa-4a6a-8454-81b11a56bf4f" providerId="ADAL" clId="{F8DA6436-7A2C-4010-A80D-F53A740F770F}" dt="2020-09-29T20:53:12.793" v="23" actId="478"/>
          <ac:spMkLst>
            <pc:docMk/>
            <pc:sldMk cId="4094925866" sldId="281"/>
            <ac:spMk id="137" creationId="{DED42EAF-A372-4209-A8B9-60C38161B2B3}"/>
          </ac:spMkLst>
        </pc:spChg>
        <pc:graphicFrameChg chg="add mod">
          <ac:chgData name="Fred Gordy" userId="9e058421-61aa-4a6a-8454-81b11a56bf4f" providerId="ADAL" clId="{F8DA6436-7A2C-4010-A80D-F53A740F770F}" dt="2020-09-29T20:56:09.432" v="65" actId="1076"/>
          <ac:graphicFrameMkLst>
            <pc:docMk/>
            <pc:sldMk cId="4094925866" sldId="281"/>
            <ac:graphicFrameMk id="4" creationId="{333CF2A5-E846-4B43-8945-8CCB3CF9C02A}"/>
          </ac:graphicFrameMkLst>
        </pc:graphicFrameChg>
        <pc:graphicFrameChg chg="del">
          <ac:chgData name="Fred Gordy" userId="9e058421-61aa-4a6a-8454-81b11a56bf4f" providerId="ADAL" clId="{F8DA6436-7A2C-4010-A80D-F53A740F770F}" dt="2020-09-29T20:53:12.793" v="23" actId="478"/>
          <ac:graphicFrameMkLst>
            <pc:docMk/>
            <pc:sldMk cId="4094925866" sldId="281"/>
            <ac:graphicFrameMk id="11" creationId="{582A3488-D172-4231-9AD5-2DA5E0F41763}"/>
          </ac:graphicFrameMkLst>
        </pc:graphicFrameChg>
        <pc:graphicFrameChg chg="add del mod">
          <ac:chgData name="Fred Gordy" userId="9e058421-61aa-4a6a-8454-81b11a56bf4f" providerId="ADAL" clId="{F8DA6436-7A2C-4010-A80D-F53A740F770F}" dt="2020-09-29T20:53:17.922" v="25"/>
          <ac:graphicFrameMkLst>
            <pc:docMk/>
            <pc:sldMk cId="4094925866" sldId="281"/>
            <ac:graphicFrameMk id="80" creationId="{D66BCCB8-989A-47B7-8752-C248853A331D}"/>
          </ac:graphicFrameMkLst>
        </pc:graphicFrameChg>
        <pc:picChg chg="add del mod">
          <ac:chgData name="Fred Gordy" userId="9e058421-61aa-4a6a-8454-81b11a56bf4f" providerId="ADAL" clId="{F8DA6436-7A2C-4010-A80D-F53A740F770F}" dt="2020-09-29T20:55:58.986" v="63" actId="478"/>
          <ac:picMkLst>
            <pc:docMk/>
            <pc:sldMk cId="4094925866" sldId="281"/>
            <ac:picMk id="2" creationId="{0EEE98DC-542D-4D46-BAEC-9B538CEECC98}"/>
          </ac:picMkLst>
        </pc:picChg>
        <pc:picChg chg="del">
          <ac:chgData name="Fred Gordy" userId="9e058421-61aa-4a6a-8454-81b11a56bf4f" providerId="ADAL" clId="{F8DA6436-7A2C-4010-A80D-F53A740F770F}" dt="2020-09-29T20:53:12.793" v="23" actId="478"/>
          <ac:picMkLst>
            <pc:docMk/>
            <pc:sldMk cId="4094925866" sldId="281"/>
            <ac:picMk id="7" creationId="{DA5BDD53-54A4-4D0E-B244-6D51FFDE3B08}"/>
          </ac:picMkLst>
        </pc:picChg>
        <pc:picChg chg="del">
          <ac:chgData name="Fred Gordy" userId="9e058421-61aa-4a6a-8454-81b11a56bf4f" providerId="ADAL" clId="{F8DA6436-7A2C-4010-A80D-F53A740F770F}" dt="2020-09-29T20:53:12.793" v="23" actId="478"/>
          <ac:picMkLst>
            <pc:docMk/>
            <pc:sldMk cId="4094925866" sldId="281"/>
            <ac:picMk id="9" creationId="{A1093F5C-125B-4BCE-B496-6F9D8FB70ECB}"/>
          </ac:picMkLst>
        </pc:picChg>
        <pc:picChg chg="del">
          <ac:chgData name="Fred Gordy" userId="9e058421-61aa-4a6a-8454-81b11a56bf4f" providerId="ADAL" clId="{F8DA6436-7A2C-4010-A80D-F53A740F770F}" dt="2020-09-29T20:53:12.793" v="23" actId="478"/>
          <ac:picMkLst>
            <pc:docMk/>
            <pc:sldMk cId="4094925866" sldId="281"/>
            <ac:picMk id="15" creationId="{8E20F54A-E993-4DA1-97E8-3AC6914F350C}"/>
          </ac:picMkLst>
        </pc:picChg>
        <pc:picChg chg="del">
          <ac:chgData name="Fred Gordy" userId="9e058421-61aa-4a6a-8454-81b11a56bf4f" providerId="ADAL" clId="{F8DA6436-7A2C-4010-A80D-F53A740F770F}" dt="2020-09-29T20:53:12.793" v="23" actId="478"/>
          <ac:picMkLst>
            <pc:docMk/>
            <pc:sldMk cId="4094925866" sldId="281"/>
            <ac:picMk id="17" creationId="{EF237EB5-CFE3-47E6-AFE1-CCB222FC7860}"/>
          </ac:picMkLst>
        </pc:picChg>
        <pc:picChg chg="del">
          <ac:chgData name="Fred Gordy" userId="9e058421-61aa-4a6a-8454-81b11a56bf4f" providerId="ADAL" clId="{F8DA6436-7A2C-4010-A80D-F53A740F770F}" dt="2020-09-29T20:53:12.793" v="23" actId="478"/>
          <ac:picMkLst>
            <pc:docMk/>
            <pc:sldMk cId="4094925866" sldId="281"/>
            <ac:picMk id="19" creationId="{DA7CF863-7A82-47B3-BD17-FD4FC57F884A}"/>
          </ac:picMkLst>
        </pc:picChg>
        <pc:picChg chg="del">
          <ac:chgData name="Fred Gordy" userId="9e058421-61aa-4a6a-8454-81b11a56bf4f" providerId="ADAL" clId="{F8DA6436-7A2C-4010-A80D-F53A740F770F}" dt="2020-09-29T20:53:12.793" v="23" actId="478"/>
          <ac:picMkLst>
            <pc:docMk/>
            <pc:sldMk cId="4094925866" sldId="281"/>
            <ac:picMk id="23" creationId="{913159D6-D555-49D0-83BB-85D0088E0F70}"/>
          </ac:picMkLst>
        </pc:picChg>
        <pc:picChg chg="del">
          <ac:chgData name="Fred Gordy" userId="9e058421-61aa-4a6a-8454-81b11a56bf4f" providerId="ADAL" clId="{F8DA6436-7A2C-4010-A80D-F53A740F770F}" dt="2020-09-29T20:53:12.793" v="23" actId="478"/>
          <ac:picMkLst>
            <pc:docMk/>
            <pc:sldMk cId="4094925866" sldId="281"/>
            <ac:picMk id="25" creationId="{E3DF1AF2-5325-46B7-9EBA-B707F083D516}"/>
          </ac:picMkLst>
        </pc:picChg>
        <pc:picChg chg="del">
          <ac:chgData name="Fred Gordy" userId="9e058421-61aa-4a6a-8454-81b11a56bf4f" providerId="ADAL" clId="{F8DA6436-7A2C-4010-A80D-F53A740F770F}" dt="2020-09-29T20:53:12.793" v="23" actId="478"/>
          <ac:picMkLst>
            <pc:docMk/>
            <pc:sldMk cId="4094925866" sldId="281"/>
            <ac:picMk id="27" creationId="{29A9C795-4F1A-4F69-AF5A-4AE6C302E347}"/>
          </ac:picMkLst>
        </pc:picChg>
        <pc:picChg chg="del">
          <ac:chgData name="Fred Gordy" userId="9e058421-61aa-4a6a-8454-81b11a56bf4f" providerId="ADAL" clId="{F8DA6436-7A2C-4010-A80D-F53A740F770F}" dt="2020-09-29T20:53:12.793" v="23" actId="478"/>
          <ac:picMkLst>
            <pc:docMk/>
            <pc:sldMk cId="4094925866" sldId="281"/>
            <ac:picMk id="29" creationId="{86E029B7-542B-4D07-8325-78733472DDEF}"/>
          </ac:picMkLst>
        </pc:picChg>
        <pc:picChg chg="del">
          <ac:chgData name="Fred Gordy" userId="9e058421-61aa-4a6a-8454-81b11a56bf4f" providerId="ADAL" clId="{F8DA6436-7A2C-4010-A80D-F53A740F770F}" dt="2020-09-29T20:53:12.793" v="23" actId="478"/>
          <ac:picMkLst>
            <pc:docMk/>
            <pc:sldMk cId="4094925866" sldId="281"/>
            <ac:picMk id="31" creationId="{74D2C879-0A39-4BBF-AA6A-F39A468C11C8}"/>
          </ac:picMkLst>
        </pc:picChg>
        <pc:picChg chg="del">
          <ac:chgData name="Fred Gordy" userId="9e058421-61aa-4a6a-8454-81b11a56bf4f" providerId="ADAL" clId="{F8DA6436-7A2C-4010-A80D-F53A740F770F}" dt="2020-09-29T20:53:12.793" v="23" actId="478"/>
          <ac:picMkLst>
            <pc:docMk/>
            <pc:sldMk cId="4094925866" sldId="281"/>
            <ac:picMk id="33" creationId="{00FD6D19-5245-48F7-AB72-C8A5587A91C1}"/>
          </ac:picMkLst>
        </pc:picChg>
        <pc:picChg chg="del">
          <ac:chgData name="Fred Gordy" userId="9e058421-61aa-4a6a-8454-81b11a56bf4f" providerId="ADAL" clId="{F8DA6436-7A2C-4010-A80D-F53A740F770F}" dt="2020-09-29T20:53:12.793" v="23" actId="478"/>
          <ac:picMkLst>
            <pc:docMk/>
            <pc:sldMk cId="4094925866" sldId="281"/>
            <ac:picMk id="35" creationId="{72F614F9-A595-43F1-9AB9-D652F5C01ED8}"/>
          </ac:picMkLst>
        </pc:picChg>
        <pc:picChg chg="del">
          <ac:chgData name="Fred Gordy" userId="9e058421-61aa-4a6a-8454-81b11a56bf4f" providerId="ADAL" clId="{F8DA6436-7A2C-4010-A80D-F53A740F770F}" dt="2020-09-29T20:53:12.793" v="23" actId="478"/>
          <ac:picMkLst>
            <pc:docMk/>
            <pc:sldMk cId="4094925866" sldId="281"/>
            <ac:picMk id="37" creationId="{910AE98D-2EB2-4127-B995-9324A84FBF66}"/>
          </ac:picMkLst>
        </pc:picChg>
        <pc:picChg chg="del">
          <ac:chgData name="Fred Gordy" userId="9e058421-61aa-4a6a-8454-81b11a56bf4f" providerId="ADAL" clId="{F8DA6436-7A2C-4010-A80D-F53A740F770F}" dt="2020-09-29T20:53:12.793" v="23" actId="478"/>
          <ac:picMkLst>
            <pc:docMk/>
            <pc:sldMk cId="4094925866" sldId="281"/>
            <ac:picMk id="39" creationId="{CDEC4E80-8FF8-40B5-B307-A14AD784FB0B}"/>
          </ac:picMkLst>
        </pc:picChg>
        <pc:picChg chg="del">
          <ac:chgData name="Fred Gordy" userId="9e058421-61aa-4a6a-8454-81b11a56bf4f" providerId="ADAL" clId="{F8DA6436-7A2C-4010-A80D-F53A740F770F}" dt="2020-09-29T20:53:12.793" v="23" actId="478"/>
          <ac:picMkLst>
            <pc:docMk/>
            <pc:sldMk cId="4094925866" sldId="281"/>
            <ac:picMk id="41" creationId="{E6F7C10F-8514-469F-AF56-3BAF38EA12B5}"/>
          </ac:picMkLst>
        </pc:picChg>
        <pc:picChg chg="del">
          <ac:chgData name="Fred Gordy" userId="9e058421-61aa-4a6a-8454-81b11a56bf4f" providerId="ADAL" clId="{F8DA6436-7A2C-4010-A80D-F53A740F770F}" dt="2020-09-29T20:53:12.793" v="23" actId="478"/>
          <ac:picMkLst>
            <pc:docMk/>
            <pc:sldMk cId="4094925866" sldId="281"/>
            <ac:picMk id="43" creationId="{41C8B2F7-DF7D-4C6F-8C00-2F383EA172B1}"/>
          </ac:picMkLst>
        </pc:picChg>
        <pc:picChg chg="del">
          <ac:chgData name="Fred Gordy" userId="9e058421-61aa-4a6a-8454-81b11a56bf4f" providerId="ADAL" clId="{F8DA6436-7A2C-4010-A80D-F53A740F770F}" dt="2020-09-29T20:53:12.793" v="23" actId="478"/>
          <ac:picMkLst>
            <pc:docMk/>
            <pc:sldMk cId="4094925866" sldId="281"/>
            <ac:picMk id="45" creationId="{855FFDA6-EDC3-4989-9117-214182E5CBC1}"/>
          </ac:picMkLst>
        </pc:picChg>
        <pc:picChg chg="del">
          <ac:chgData name="Fred Gordy" userId="9e058421-61aa-4a6a-8454-81b11a56bf4f" providerId="ADAL" clId="{F8DA6436-7A2C-4010-A80D-F53A740F770F}" dt="2020-09-29T20:53:12.793" v="23" actId="478"/>
          <ac:picMkLst>
            <pc:docMk/>
            <pc:sldMk cId="4094925866" sldId="281"/>
            <ac:picMk id="47" creationId="{FF8FE0FA-C5C6-483C-BD19-EEF4E1429786}"/>
          </ac:picMkLst>
        </pc:picChg>
        <pc:picChg chg="del">
          <ac:chgData name="Fred Gordy" userId="9e058421-61aa-4a6a-8454-81b11a56bf4f" providerId="ADAL" clId="{F8DA6436-7A2C-4010-A80D-F53A740F770F}" dt="2020-09-29T20:53:12.793" v="23" actId="478"/>
          <ac:picMkLst>
            <pc:docMk/>
            <pc:sldMk cId="4094925866" sldId="281"/>
            <ac:picMk id="49" creationId="{D71A3FAD-A5E9-4B53-AFCD-79D209193F3B}"/>
          </ac:picMkLst>
        </pc:picChg>
        <pc:picChg chg="del">
          <ac:chgData name="Fred Gordy" userId="9e058421-61aa-4a6a-8454-81b11a56bf4f" providerId="ADAL" clId="{F8DA6436-7A2C-4010-A80D-F53A740F770F}" dt="2020-09-29T20:53:12.793" v="23" actId="478"/>
          <ac:picMkLst>
            <pc:docMk/>
            <pc:sldMk cId="4094925866" sldId="281"/>
            <ac:picMk id="51" creationId="{B10811C0-C738-43C5-9B09-979331AD66E4}"/>
          </ac:picMkLst>
        </pc:picChg>
        <pc:picChg chg="del">
          <ac:chgData name="Fred Gordy" userId="9e058421-61aa-4a6a-8454-81b11a56bf4f" providerId="ADAL" clId="{F8DA6436-7A2C-4010-A80D-F53A740F770F}" dt="2020-09-29T20:53:12.793" v="23" actId="478"/>
          <ac:picMkLst>
            <pc:docMk/>
            <pc:sldMk cId="4094925866" sldId="281"/>
            <ac:picMk id="53" creationId="{F3FFA588-C28F-423D-8B83-75229ADC1CE8}"/>
          </ac:picMkLst>
        </pc:picChg>
        <pc:picChg chg="del">
          <ac:chgData name="Fred Gordy" userId="9e058421-61aa-4a6a-8454-81b11a56bf4f" providerId="ADAL" clId="{F8DA6436-7A2C-4010-A80D-F53A740F770F}" dt="2020-09-29T20:53:12.793" v="23" actId="478"/>
          <ac:picMkLst>
            <pc:docMk/>
            <pc:sldMk cId="4094925866" sldId="281"/>
            <ac:picMk id="55" creationId="{BD323390-C6FB-4243-A4C2-2FD5633B27D8}"/>
          </ac:picMkLst>
        </pc:picChg>
        <pc:picChg chg="del">
          <ac:chgData name="Fred Gordy" userId="9e058421-61aa-4a6a-8454-81b11a56bf4f" providerId="ADAL" clId="{F8DA6436-7A2C-4010-A80D-F53A740F770F}" dt="2020-09-29T20:53:12.793" v="23" actId="478"/>
          <ac:picMkLst>
            <pc:docMk/>
            <pc:sldMk cId="4094925866" sldId="281"/>
            <ac:picMk id="57" creationId="{830770C7-8E53-4BF6-930E-9C3AEC32C10B}"/>
          </ac:picMkLst>
        </pc:picChg>
        <pc:picChg chg="del">
          <ac:chgData name="Fred Gordy" userId="9e058421-61aa-4a6a-8454-81b11a56bf4f" providerId="ADAL" clId="{F8DA6436-7A2C-4010-A80D-F53A740F770F}" dt="2020-09-29T20:53:12.793" v="23" actId="478"/>
          <ac:picMkLst>
            <pc:docMk/>
            <pc:sldMk cId="4094925866" sldId="281"/>
            <ac:picMk id="59" creationId="{682E0454-BD30-40B0-9614-0B3B94AED83C}"/>
          </ac:picMkLst>
        </pc:picChg>
        <pc:picChg chg="del">
          <ac:chgData name="Fred Gordy" userId="9e058421-61aa-4a6a-8454-81b11a56bf4f" providerId="ADAL" clId="{F8DA6436-7A2C-4010-A80D-F53A740F770F}" dt="2020-09-29T20:53:12.793" v="23" actId="478"/>
          <ac:picMkLst>
            <pc:docMk/>
            <pc:sldMk cId="4094925866" sldId="281"/>
            <ac:picMk id="61" creationId="{BB68DB62-A037-4AB2-A3BD-951595915917}"/>
          </ac:picMkLst>
        </pc:picChg>
        <pc:picChg chg="del">
          <ac:chgData name="Fred Gordy" userId="9e058421-61aa-4a6a-8454-81b11a56bf4f" providerId="ADAL" clId="{F8DA6436-7A2C-4010-A80D-F53A740F770F}" dt="2020-09-29T20:53:12.793" v="23" actId="478"/>
          <ac:picMkLst>
            <pc:docMk/>
            <pc:sldMk cId="4094925866" sldId="281"/>
            <ac:picMk id="63" creationId="{13FC3BFB-377F-464F-8E46-3A5ECCD05D0A}"/>
          </ac:picMkLst>
        </pc:picChg>
        <pc:picChg chg="del">
          <ac:chgData name="Fred Gordy" userId="9e058421-61aa-4a6a-8454-81b11a56bf4f" providerId="ADAL" clId="{F8DA6436-7A2C-4010-A80D-F53A740F770F}" dt="2020-09-29T20:53:12.793" v="23" actId="478"/>
          <ac:picMkLst>
            <pc:docMk/>
            <pc:sldMk cId="4094925866" sldId="281"/>
            <ac:picMk id="65" creationId="{C66D6373-ACCD-4CCD-825E-55A27AEE7EEB}"/>
          </ac:picMkLst>
        </pc:picChg>
        <pc:picChg chg="del">
          <ac:chgData name="Fred Gordy" userId="9e058421-61aa-4a6a-8454-81b11a56bf4f" providerId="ADAL" clId="{F8DA6436-7A2C-4010-A80D-F53A740F770F}" dt="2020-09-29T20:53:12.793" v="23" actId="478"/>
          <ac:picMkLst>
            <pc:docMk/>
            <pc:sldMk cId="4094925866" sldId="281"/>
            <ac:picMk id="67" creationId="{A6722724-A464-40DB-A1F9-E669B07BB056}"/>
          </ac:picMkLst>
        </pc:picChg>
        <pc:picChg chg="del">
          <ac:chgData name="Fred Gordy" userId="9e058421-61aa-4a6a-8454-81b11a56bf4f" providerId="ADAL" clId="{F8DA6436-7A2C-4010-A80D-F53A740F770F}" dt="2020-09-29T20:53:12.793" v="23" actId="478"/>
          <ac:picMkLst>
            <pc:docMk/>
            <pc:sldMk cId="4094925866" sldId="281"/>
            <ac:picMk id="69" creationId="{75E76E8B-5B5D-42AD-8325-912CD086602B}"/>
          </ac:picMkLst>
        </pc:picChg>
        <pc:picChg chg="del">
          <ac:chgData name="Fred Gordy" userId="9e058421-61aa-4a6a-8454-81b11a56bf4f" providerId="ADAL" clId="{F8DA6436-7A2C-4010-A80D-F53A740F770F}" dt="2020-09-29T20:53:12.793" v="23" actId="478"/>
          <ac:picMkLst>
            <pc:docMk/>
            <pc:sldMk cId="4094925866" sldId="281"/>
            <ac:picMk id="71" creationId="{A4F8BCEA-C6CA-4F35-9105-93143194E24A}"/>
          </ac:picMkLst>
        </pc:picChg>
        <pc:picChg chg="del">
          <ac:chgData name="Fred Gordy" userId="9e058421-61aa-4a6a-8454-81b11a56bf4f" providerId="ADAL" clId="{F8DA6436-7A2C-4010-A80D-F53A740F770F}" dt="2020-09-29T20:53:12.793" v="23" actId="478"/>
          <ac:picMkLst>
            <pc:docMk/>
            <pc:sldMk cId="4094925866" sldId="281"/>
            <ac:picMk id="73" creationId="{68F9A87E-6D7A-45B5-B9A4-9B643C9F3F35}"/>
          </ac:picMkLst>
        </pc:picChg>
        <pc:picChg chg="del">
          <ac:chgData name="Fred Gordy" userId="9e058421-61aa-4a6a-8454-81b11a56bf4f" providerId="ADAL" clId="{F8DA6436-7A2C-4010-A80D-F53A740F770F}" dt="2020-09-29T20:53:12.793" v="23" actId="478"/>
          <ac:picMkLst>
            <pc:docMk/>
            <pc:sldMk cId="4094925866" sldId="281"/>
            <ac:picMk id="75" creationId="{CDE33980-8570-4988-AE66-1BF14622FB01}"/>
          </ac:picMkLst>
        </pc:picChg>
        <pc:picChg chg="add del mod">
          <ac:chgData name="Fred Gordy" userId="9e058421-61aa-4a6a-8454-81b11a56bf4f" providerId="ADAL" clId="{F8DA6436-7A2C-4010-A80D-F53A740F770F}" dt="2020-09-29T20:53:17.922" v="25"/>
          <ac:picMkLst>
            <pc:docMk/>
            <pc:sldMk cId="4094925866" sldId="281"/>
            <ac:picMk id="76" creationId="{A77F9F3F-9073-459E-B67F-DD5C17208C04}"/>
          </ac:picMkLst>
        </pc:picChg>
        <pc:picChg chg="del">
          <ac:chgData name="Fred Gordy" userId="9e058421-61aa-4a6a-8454-81b11a56bf4f" providerId="ADAL" clId="{F8DA6436-7A2C-4010-A80D-F53A740F770F}" dt="2020-09-29T20:53:12.793" v="23" actId="478"/>
          <ac:picMkLst>
            <pc:docMk/>
            <pc:sldMk cId="4094925866" sldId="281"/>
            <ac:picMk id="77" creationId="{C0BE6DFE-455A-452F-9449-FD6BC7DF3A03}"/>
          </ac:picMkLst>
        </pc:picChg>
        <pc:picChg chg="del">
          <ac:chgData name="Fred Gordy" userId="9e058421-61aa-4a6a-8454-81b11a56bf4f" providerId="ADAL" clId="{F8DA6436-7A2C-4010-A80D-F53A740F770F}" dt="2020-09-29T20:53:12.793" v="23" actId="478"/>
          <ac:picMkLst>
            <pc:docMk/>
            <pc:sldMk cId="4094925866" sldId="281"/>
            <ac:picMk id="79" creationId="{BCFDF0C9-EE20-4C4D-A1A5-F941A5169C5F}"/>
          </ac:picMkLst>
        </pc:picChg>
        <pc:picChg chg="del">
          <ac:chgData name="Fred Gordy" userId="9e058421-61aa-4a6a-8454-81b11a56bf4f" providerId="ADAL" clId="{F8DA6436-7A2C-4010-A80D-F53A740F770F}" dt="2020-09-29T20:53:12.793" v="23" actId="478"/>
          <ac:picMkLst>
            <pc:docMk/>
            <pc:sldMk cId="4094925866" sldId="281"/>
            <ac:picMk id="81" creationId="{B5CBB3C1-1E40-49BF-9197-E5FE2BAB0C8F}"/>
          </ac:picMkLst>
        </pc:picChg>
        <pc:picChg chg="del">
          <ac:chgData name="Fred Gordy" userId="9e058421-61aa-4a6a-8454-81b11a56bf4f" providerId="ADAL" clId="{F8DA6436-7A2C-4010-A80D-F53A740F770F}" dt="2020-09-29T20:53:12.793" v="23" actId="478"/>
          <ac:picMkLst>
            <pc:docMk/>
            <pc:sldMk cId="4094925866" sldId="281"/>
            <ac:picMk id="83" creationId="{EFE8BFDC-B935-4B4C-A5DF-301C776DE05F}"/>
          </ac:picMkLst>
        </pc:picChg>
        <pc:picChg chg="del">
          <ac:chgData name="Fred Gordy" userId="9e058421-61aa-4a6a-8454-81b11a56bf4f" providerId="ADAL" clId="{F8DA6436-7A2C-4010-A80D-F53A740F770F}" dt="2020-09-29T20:53:12.793" v="23" actId="478"/>
          <ac:picMkLst>
            <pc:docMk/>
            <pc:sldMk cId="4094925866" sldId="281"/>
            <ac:picMk id="85" creationId="{1A0E43E4-D6DD-4FE1-966F-6BD8206F3FF2}"/>
          </ac:picMkLst>
        </pc:picChg>
        <pc:picChg chg="del">
          <ac:chgData name="Fred Gordy" userId="9e058421-61aa-4a6a-8454-81b11a56bf4f" providerId="ADAL" clId="{F8DA6436-7A2C-4010-A80D-F53A740F770F}" dt="2020-09-29T20:53:12.793" v="23" actId="478"/>
          <ac:picMkLst>
            <pc:docMk/>
            <pc:sldMk cId="4094925866" sldId="281"/>
            <ac:picMk id="87" creationId="{FAE5E813-588E-4B91-B62D-39930EEBE768}"/>
          </ac:picMkLst>
        </pc:picChg>
        <pc:picChg chg="del">
          <ac:chgData name="Fred Gordy" userId="9e058421-61aa-4a6a-8454-81b11a56bf4f" providerId="ADAL" clId="{F8DA6436-7A2C-4010-A80D-F53A740F770F}" dt="2020-09-29T20:53:12.793" v="23" actId="478"/>
          <ac:picMkLst>
            <pc:docMk/>
            <pc:sldMk cId="4094925866" sldId="281"/>
            <ac:picMk id="89" creationId="{70E39D19-F9FC-4BB7-A5DC-6FD103CB144C}"/>
          </ac:picMkLst>
        </pc:picChg>
        <pc:picChg chg="del">
          <ac:chgData name="Fred Gordy" userId="9e058421-61aa-4a6a-8454-81b11a56bf4f" providerId="ADAL" clId="{F8DA6436-7A2C-4010-A80D-F53A740F770F}" dt="2020-09-29T20:53:12.793" v="23" actId="478"/>
          <ac:picMkLst>
            <pc:docMk/>
            <pc:sldMk cId="4094925866" sldId="281"/>
            <ac:picMk id="91" creationId="{DFAE1750-058D-4710-9231-187E490E220D}"/>
          </ac:picMkLst>
        </pc:picChg>
        <pc:picChg chg="del">
          <ac:chgData name="Fred Gordy" userId="9e058421-61aa-4a6a-8454-81b11a56bf4f" providerId="ADAL" clId="{F8DA6436-7A2C-4010-A80D-F53A740F770F}" dt="2020-09-29T20:53:12.793" v="23" actId="478"/>
          <ac:picMkLst>
            <pc:docMk/>
            <pc:sldMk cId="4094925866" sldId="281"/>
            <ac:picMk id="93" creationId="{BCC706A9-74B0-44B8-8E75-7F6BE782A41C}"/>
          </ac:picMkLst>
        </pc:picChg>
        <pc:picChg chg="del">
          <ac:chgData name="Fred Gordy" userId="9e058421-61aa-4a6a-8454-81b11a56bf4f" providerId="ADAL" clId="{F8DA6436-7A2C-4010-A80D-F53A740F770F}" dt="2020-09-29T20:53:12.793" v="23" actId="478"/>
          <ac:picMkLst>
            <pc:docMk/>
            <pc:sldMk cId="4094925866" sldId="281"/>
            <ac:picMk id="95" creationId="{ACFB320E-4EF2-48BE-B1DA-8AAF1B96E52F}"/>
          </ac:picMkLst>
        </pc:picChg>
        <pc:picChg chg="del">
          <ac:chgData name="Fred Gordy" userId="9e058421-61aa-4a6a-8454-81b11a56bf4f" providerId="ADAL" clId="{F8DA6436-7A2C-4010-A80D-F53A740F770F}" dt="2020-09-29T20:53:12.793" v="23" actId="478"/>
          <ac:picMkLst>
            <pc:docMk/>
            <pc:sldMk cId="4094925866" sldId="281"/>
            <ac:picMk id="97" creationId="{1DA5DF30-7791-45BC-91B1-B1E00F4A4190}"/>
          </ac:picMkLst>
        </pc:picChg>
        <pc:picChg chg="del">
          <ac:chgData name="Fred Gordy" userId="9e058421-61aa-4a6a-8454-81b11a56bf4f" providerId="ADAL" clId="{F8DA6436-7A2C-4010-A80D-F53A740F770F}" dt="2020-09-29T20:53:12.793" v="23" actId="478"/>
          <ac:picMkLst>
            <pc:docMk/>
            <pc:sldMk cId="4094925866" sldId="281"/>
            <ac:picMk id="99" creationId="{0A2A1286-32FE-4D66-9B77-5F6523CC3FDD}"/>
          </ac:picMkLst>
        </pc:picChg>
        <pc:picChg chg="del">
          <ac:chgData name="Fred Gordy" userId="9e058421-61aa-4a6a-8454-81b11a56bf4f" providerId="ADAL" clId="{F8DA6436-7A2C-4010-A80D-F53A740F770F}" dt="2020-09-29T20:53:12.793" v="23" actId="478"/>
          <ac:picMkLst>
            <pc:docMk/>
            <pc:sldMk cId="4094925866" sldId="281"/>
            <ac:picMk id="101" creationId="{934460D7-8B18-4CFC-A7A9-0E4D8DA8E46C}"/>
          </ac:picMkLst>
        </pc:picChg>
        <pc:picChg chg="del">
          <ac:chgData name="Fred Gordy" userId="9e058421-61aa-4a6a-8454-81b11a56bf4f" providerId="ADAL" clId="{F8DA6436-7A2C-4010-A80D-F53A740F770F}" dt="2020-09-29T20:53:12.793" v="23" actId="478"/>
          <ac:picMkLst>
            <pc:docMk/>
            <pc:sldMk cId="4094925866" sldId="281"/>
            <ac:picMk id="103" creationId="{9854D5E5-DEC4-4445-AF13-A249A9F9D8AE}"/>
          </ac:picMkLst>
        </pc:picChg>
        <pc:picChg chg="del">
          <ac:chgData name="Fred Gordy" userId="9e058421-61aa-4a6a-8454-81b11a56bf4f" providerId="ADAL" clId="{F8DA6436-7A2C-4010-A80D-F53A740F770F}" dt="2020-09-29T20:53:12.793" v="23" actId="478"/>
          <ac:picMkLst>
            <pc:docMk/>
            <pc:sldMk cId="4094925866" sldId="281"/>
            <ac:picMk id="105" creationId="{A42473F1-FFC2-4CB4-B5A0-6FF5368B4E4A}"/>
          </ac:picMkLst>
        </pc:picChg>
        <pc:picChg chg="del">
          <ac:chgData name="Fred Gordy" userId="9e058421-61aa-4a6a-8454-81b11a56bf4f" providerId="ADAL" clId="{F8DA6436-7A2C-4010-A80D-F53A740F770F}" dt="2020-09-29T20:53:12.793" v="23" actId="478"/>
          <ac:picMkLst>
            <pc:docMk/>
            <pc:sldMk cId="4094925866" sldId="281"/>
            <ac:picMk id="109" creationId="{E3C7805F-3477-493E-8973-BC498691C67C}"/>
          </ac:picMkLst>
        </pc:picChg>
        <pc:picChg chg="del">
          <ac:chgData name="Fred Gordy" userId="9e058421-61aa-4a6a-8454-81b11a56bf4f" providerId="ADAL" clId="{F8DA6436-7A2C-4010-A80D-F53A740F770F}" dt="2020-09-29T20:53:12.793" v="23" actId="478"/>
          <ac:picMkLst>
            <pc:docMk/>
            <pc:sldMk cId="4094925866" sldId="281"/>
            <ac:picMk id="113" creationId="{4D579F41-5092-430C-BBDE-504675233DF8}"/>
          </ac:picMkLst>
        </pc:picChg>
        <pc:picChg chg="del">
          <ac:chgData name="Fred Gordy" userId="9e058421-61aa-4a6a-8454-81b11a56bf4f" providerId="ADAL" clId="{F8DA6436-7A2C-4010-A80D-F53A740F770F}" dt="2020-09-29T20:53:12.793" v="23" actId="478"/>
          <ac:picMkLst>
            <pc:docMk/>
            <pc:sldMk cId="4094925866" sldId="281"/>
            <ac:picMk id="117" creationId="{0616AD6D-0AB9-4847-915E-8C777FAE7185}"/>
          </ac:picMkLst>
        </pc:picChg>
        <pc:picChg chg="del">
          <ac:chgData name="Fred Gordy" userId="9e058421-61aa-4a6a-8454-81b11a56bf4f" providerId="ADAL" clId="{F8DA6436-7A2C-4010-A80D-F53A740F770F}" dt="2020-09-29T20:53:12.793" v="23" actId="478"/>
          <ac:picMkLst>
            <pc:docMk/>
            <pc:sldMk cId="4094925866" sldId="281"/>
            <ac:picMk id="121" creationId="{A03EA057-2A92-44DC-8435-249D3655D751}"/>
          </ac:picMkLst>
        </pc:picChg>
        <pc:picChg chg="del">
          <ac:chgData name="Fred Gordy" userId="9e058421-61aa-4a6a-8454-81b11a56bf4f" providerId="ADAL" clId="{F8DA6436-7A2C-4010-A80D-F53A740F770F}" dt="2020-09-29T20:53:12.793" v="23" actId="478"/>
          <ac:picMkLst>
            <pc:docMk/>
            <pc:sldMk cId="4094925866" sldId="281"/>
            <ac:picMk id="125" creationId="{52666D9D-78DB-4C1F-A95B-57727EBA452C}"/>
          </ac:picMkLst>
        </pc:picChg>
        <pc:picChg chg="del">
          <ac:chgData name="Fred Gordy" userId="9e058421-61aa-4a6a-8454-81b11a56bf4f" providerId="ADAL" clId="{F8DA6436-7A2C-4010-A80D-F53A740F770F}" dt="2020-09-29T20:53:12.793" v="23" actId="478"/>
          <ac:picMkLst>
            <pc:docMk/>
            <pc:sldMk cId="4094925866" sldId="281"/>
            <ac:picMk id="129" creationId="{18EE8B1B-92FA-4251-9D23-75DBBCA7F793}"/>
          </ac:picMkLst>
        </pc:picChg>
        <pc:picChg chg="del">
          <ac:chgData name="Fred Gordy" userId="9e058421-61aa-4a6a-8454-81b11a56bf4f" providerId="ADAL" clId="{F8DA6436-7A2C-4010-A80D-F53A740F770F}" dt="2020-09-29T20:53:12.793" v="23" actId="478"/>
          <ac:picMkLst>
            <pc:docMk/>
            <pc:sldMk cId="4094925866" sldId="281"/>
            <ac:picMk id="139" creationId="{0F4D16B8-9752-4F22-AB77-679BE42E69AF}"/>
          </ac:picMkLst>
        </pc:picChg>
        <pc:picChg chg="del">
          <ac:chgData name="Fred Gordy" userId="9e058421-61aa-4a6a-8454-81b11a56bf4f" providerId="ADAL" clId="{F8DA6436-7A2C-4010-A80D-F53A740F770F}" dt="2020-09-29T20:53:12.793" v="23" actId="478"/>
          <ac:picMkLst>
            <pc:docMk/>
            <pc:sldMk cId="4094925866" sldId="281"/>
            <ac:picMk id="141" creationId="{8E240ACA-50B1-4A88-AD9A-EA64662DB4CD}"/>
          </ac:picMkLst>
        </pc:picChg>
        <pc:picChg chg="del">
          <ac:chgData name="Fred Gordy" userId="9e058421-61aa-4a6a-8454-81b11a56bf4f" providerId="ADAL" clId="{F8DA6436-7A2C-4010-A80D-F53A740F770F}" dt="2020-09-29T20:53:12.793" v="23" actId="478"/>
          <ac:picMkLst>
            <pc:docMk/>
            <pc:sldMk cId="4094925866" sldId="281"/>
            <ac:picMk id="143" creationId="{932EF674-022E-4A41-B168-AF5E7E6F66ED}"/>
          </ac:picMkLst>
        </pc:picChg>
        <pc:picChg chg="del">
          <ac:chgData name="Fred Gordy" userId="9e058421-61aa-4a6a-8454-81b11a56bf4f" providerId="ADAL" clId="{F8DA6436-7A2C-4010-A80D-F53A740F770F}" dt="2020-09-29T20:53:12.793" v="23" actId="478"/>
          <ac:picMkLst>
            <pc:docMk/>
            <pc:sldMk cId="4094925866" sldId="281"/>
            <ac:picMk id="145" creationId="{4BB5FA5E-1F60-4D63-9E6E-8F5682F63085}"/>
          </ac:picMkLst>
        </pc:picChg>
        <pc:picChg chg="del">
          <ac:chgData name="Fred Gordy" userId="9e058421-61aa-4a6a-8454-81b11a56bf4f" providerId="ADAL" clId="{F8DA6436-7A2C-4010-A80D-F53A740F770F}" dt="2020-09-29T20:53:12.793" v="23" actId="478"/>
          <ac:picMkLst>
            <pc:docMk/>
            <pc:sldMk cId="4094925866" sldId="281"/>
            <ac:picMk id="147" creationId="{B6973E43-B69E-416C-8ADA-20165ED3D019}"/>
          </ac:picMkLst>
        </pc:picChg>
        <pc:picChg chg="del">
          <ac:chgData name="Fred Gordy" userId="9e058421-61aa-4a6a-8454-81b11a56bf4f" providerId="ADAL" clId="{F8DA6436-7A2C-4010-A80D-F53A740F770F}" dt="2020-09-29T20:53:12.793" v="23" actId="478"/>
          <ac:picMkLst>
            <pc:docMk/>
            <pc:sldMk cId="4094925866" sldId="281"/>
            <ac:picMk id="149" creationId="{CED96D08-9023-42A4-8B09-48B2C9D1A765}"/>
          </ac:picMkLst>
        </pc:picChg>
      </pc:sldChg>
      <pc:sldChg chg="addSp delSp modSp add mod">
        <pc:chgData name="Fred Gordy" userId="9e058421-61aa-4a6a-8454-81b11a56bf4f" providerId="ADAL" clId="{F8DA6436-7A2C-4010-A80D-F53A740F770F}" dt="2020-09-29T20:56:38.626" v="106" actId="20577"/>
        <pc:sldMkLst>
          <pc:docMk/>
          <pc:sldMk cId="1735915622" sldId="282"/>
        </pc:sldMkLst>
        <pc:spChg chg="mod">
          <ac:chgData name="Fred Gordy" userId="9e058421-61aa-4a6a-8454-81b11a56bf4f" providerId="ADAL" clId="{F8DA6436-7A2C-4010-A80D-F53A740F770F}" dt="2020-09-29T20:56:38.626" v="106" actId="20577"/>
          <ac:spMkLst>
            <pc:docMk/>
            <pc:sldMk cId="1735915622" sldId="282"/>
            <ac:spMk id="3" creationId="{08029A68-5B1E-4E53-B377-9A66EC2273BF}"/>
          </ac:spMkLst>
        </pc:spChg>
        <pc:spChg chg="del">
          <ac:chgData name="Fred Gordy" userId="9e058421-61aa-4a6a-8454-81b11a56bf4f" providerId="ADAL" clId="{F8DA6436-7A2C-4010-A80D-F53A740F770F}" dt="2020-09-29T20:54:37.610" v="33" actId="478"/>
          <ac:spMkLst>
            <pc:docMk/>
            <pc:sldMk cId="1735915622" sldId="282"/>
            <ac:spMk id="5" creationId="{4729B496-B444-4F38-9D70-29DA82C9A2BF}"/>
          </ac:spMkLst>
        </pc:spChg>
        <pc:spChg chg="del">
          <ac:chgData name="Fred Gordy" userId="9e058421-61aa-4a6a-8454-81b11a56bf4f" providerId="ADAL" clId="{F8DA6436-7A2C-4010-A80D-F53A740F770F}" dt="2020-09-29T20:54:37.610" v="33" actId="478"/>
          <ac:spMkLst>
            <pc:docMk/>
            <pc:sldMk cId="1735915622" sldId="282"/>
            <ac:spMk id="90" creationId="{985995E3-E595-4384-ADD6-5ACA7923D715}"/>
          </ac:spMkLst>
        </pc:spChg>
        <pc:graphicFrameChg chg="del">
          <ac:chgData name="Fred Gordy" userId="9e058421-61aa-4a6a-8454-81b11a56bf4f" providerId="ADAL" clId="{F8DA6436-7A2C-4010-A80D-F53A740F770F}" dt="2020-09-29T20:54:37.610" v="33" actId="478"/>
          <ac:graphicFrameMkLst>
            <pc:docMk/>
            <pc:sldMk cId="1735915622" sldId="282"/>
            <ac:graphicFrameMk id="4" creationId="{333CF2A5-E846-4B43-8945-8CCB3CF9C02A}"/>
          </ac:graphicFrameMkLst>
        </pc:graphicFrameChg>
        <pc:picChg chg="del">
          <ac:chgData name="Fred Gordy" userId="9e058421-61aa-4a6a-8454-81b11a56bf4f" providerId="ADAL" clId="{F8DA6436-7A2C-4010-A80D-F53A740F770F}" dt="2020-09-29T20:54:37.610" v="33" actId="478"/>
          <ac:picMkLst>
            <pc:docMk/>
            <pc:sldMk cId="1735915622" sldId="282"/>
            <ac:picMk id="2" creationId="{0EEE98DC-542D-4D46-BAEC-9B538CEECC98}"/>
          </ac:picMkLst>
        </pc:picChg>
        <pc:picChg chg="add mod">
          <ac:chgData name="Fred Gordy" userId="9e058421-61aa-4a6a-8454-81b11a56bf4f" providerId="ADAL" clId="{F8DA6436-7A2C-4010-A80D-F53A740F770F}" dt="2020-09-29T20:54:51.981" v="36" actId="14861"/>
          <ac:picMkLst>
            <pc:docMk/>
            <pc:sldMk cId="1735915622" sldId="282"/>
            <ac:picMk id="6" creationId="{1F6836DF-6BD1-47E1-8467-E8687E6C4B5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r>
              <a:rPr lang="en-US"/>
              <a:t>ATTACKS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Motivation</c:v>
                </c:pt>
              </c:strCache>
            </c:strRef>
          </c:tx>
          <c:spPr>
            <a:ln w="9525">
              <a:solidFill>
                <a:schemeClr val="bg1"/>
              </a:solidFill>
            </a:ln>
            <a:effectLst>
              <a:outerShdw blurRad="50800" dist="38100" dir="2700000" algn="tl" rotWithShape="0">
                <a:prstClr val="black">
                  <a:alpha val="40000"/>
                </a:prstClr>
              </a:outerShdw>
            </a:effectLst>
          </c:spPr>
          <c:dPt>
            <c:idx val="0"/>
            <c:bubble3D val="0"/>
            <c:explosion val="8"/>
            <c:spPr>
              <a:solidFill>
                <a:schemeClr val="accent1"/>
              </a:solidFill>
              <a:ln w="9525">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061-4C30-9CA8-94075AAFEB5A}"/>
              </c:ext>
            </c:extLst>
          </c:dPt>
          <c:dPt>
            <c:idx val="1"/>
            <c:bubble3D val="0"/>
            <c:explosion val="8"/>
            <c:spPr>
              <a:solidFill>
                <a:schemeClr val="accent3"/>
              </a:solidFill>
              <a:ln w="9525">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061-4C30-9CA8-94075AAFEB5A}"/>
              </c:ext>
            </c:extLst>
          </c:dPt>
          <c:dPt>
            <c:idx val="2"/>
            <c:bubble3D val="0"/>
            <c:explosion val="9"/>
            <c:spPr>
              <a:solidFill>
                <a:schemeClr val="accent5"/>
              </a:solidFill>
              <a:ln w="9525">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061-4C30-9CA8-94075AAFEB5A}"/>
              </c:ext>
            </c:extLst>
          </c:dPt>
          <c:dPt>
            <c:idx val="3"/>
            <c:bubble3D val="0"/>
            <c:explosion val="8"/>
            <c:spPr>
              <a:solidFill>
                <a:schemeClr val="accent1">
                  <a:lumMod val="60000"/>
                </a:schemeClr>
              </a:solidFill>
              <a:ln w="9525">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061-4C30-9CA8-94075AAFEB5A}"/>
              </c:ext>
            </c:extLst>
          </c:dPt>
          <c:dLbls>
            <c:dLbl>
              <c:idx val="0"/>
              <c:layout>
                <c:manualLayout>
                  <c:x val="0.10586656235278283"/>
                  <c:y val="-0.129470257496657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61-4C30-9CA8-94075AAFEB5A}"/>
                </c:ext>
              </c:extLst>
            </c:dLbl>
            <c:dLbl>
              <c:idx val="1"/>
              <c:layout>
                <c:manualLayout>
                  <c:x val="-1.5852177131704691E-2"/>
                  <c:y val="2.5781133423811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61-4C30-9CA8-94075AAFEB5A}"/>
                </c:ext>
              </c:extLst>
            </c:dLbl>
            <c:dLbl>
              <c:idx val="2"/>
              <c:layout>
                <c:manualLayout>
                  <c:x val="-4.9868598155999769E-2"/>
                  <c:y val="4.9645786026134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61-4C30-9CA8-94075AAFEB5A}"/>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Ransomware</c:v>
                </c:pt>
                <c:pt idx="1">
                  <c:v>Attack, Disuptive</c:v>
                </c:pt>
                <c:pt idx="2">
                  <c:v>Attack, Access to Corp</c:v>
                </c:pt>
                <c:pt idx="3">
                  <c:v>Attack, Life Safety</c:v>
                </c:pt>
              </c:strCache>
            </c:strRef>
          </c:cat>
          <c:val>
            <c:numRef>
              <c:f>Sheet1!$B$2:$B$5</c:f>
              <c:numCache>
                <c:formatCode>0%</c:formatCode>
                <c:ptCount val="4"/>
                <c:pt idx="0">
                  <c:v>0.8</c:v>
                </c:pt>
                <c:pt idx="1">
                  <c:v>0.1</c:v>
                </c:pt>
                <c:pt idx="2">
                  <c:v>0.05</c:v>
                </c:pt>
                <c:pt idx="3">
                  <c:v>0.05</c:v>
                </c:pt>
              </c:numCache>
            </c:numRef>
          </c:val>
          <c:extLst>
            <c:ext xmlns:c16="http://schemas.microsoft.com/office/drawing/2014/chart" uri="{C3380CC4-5D6E-409C-BE32-E72D297353CC}">
              <c16:uniqueId val="{00000008-E061-4C30-9CA8-94075AAFEB5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B09C2-790C-4554-B52B-5D1CB26E8151}" type="doc">
      <dgm:prSet loTypeId="urn:microsoft.com/office/officeart/2011/layout/TabList" loCatId="list" qsTypeId="urn:microsoft.com/office/officeart/2005/8/quickstyle/simple1" qsCatId="simple" csTypeId="urn:microsoft.com/office/officeart/2005/8/colors/accent2_2" csCatId="accent2" phldr="1"/>
      <dgm:spPr/>
      <dgm:t>
        <a:bodyPr/>
        <a:lstStyle/>
        <a:p>
          <a:endParaRPr lang="en-US"/>
        </a:p>
      </dgm:t>
    </dgm:pt>
    <dgm:pt modelId="{0950F0C7-6E96-435A-969F-26678F001214}">
      <dgm:prSet phldrT="[Text]" custT="1"/>
      <dgm:spPr/>
      <dgm:t>
        <a:bodyPr/>
        <a:lstStyle/>
        <a:p>
          <a:r>
            <a:rPr lang="en-US" sz="2000"/>
            <a:t>50</a:t>
          </a:r>
          <a:endParaRPr lang="en-US" sz="1100"/>
        </a:p>
      </dgm:t>
    </dgm:pt>
    <dgm:pt modelId="{414E1C80-875F-4FF8-98C6-71A301CB890E}" type="parTrans" cxnId="{2D689583-88AA-46AA-8EF6-5D59EE06C8F3}">
      <dgm:prSet/>
      <dgm:spPr/>
      <dgm:t>
        <a:bodyPr/>
        <a:lstStyle/>
        <a:p>
          <a:endParaRPr lang="en-US" sz="1100"/>
        </a:p>
      </dgm:t>
    </dgm:pt>
    <dgm:pt modelId="{0FB42F1A-CFFD-44C4-A0C5-E741E410E73A}" type="sibTrans" cxnId="{2D689583-88AA-46AA-8EF6-5D59EE06C8F3}">
      <dgm:prSet/>
      <dgm:spPr/>
      <dgm:t>
        <a:bodyPr/>
        <a:lstStyle/>
        <a:p>
          <a:endParaRPr lang="en-US" sz="1100"/>
        </a:p>
      </dgm:t>
    </dgm:pt>
    <dgm:pt modelId="{69697B1C-C314-43AC-828D-9AA6C59B3C8A}">
      <dgm:prSet phldrT="[Text]" custT="1"/>
      <dgm:spPr/>
      <dgm:t>
        <a:bodyPr/>
        <a:lstStyle/>
        <a:p>
          <a:r>
            <a:rPr lang="en-US" sz="1200"/>
            <a:t>Floors</a:t>
          </a:r>
        </a:p>
      </dgm:t>
    </dgm:pt>
    <dgm:pt modelId="{0E9E5D45-2ECE-4982-AF87-E870B8CBB168}" type="parTrans" cxnId="{DB68C3A1-A640-49DD-A3EB-017C63EAD51D}">
      <dgm:prSet/>
      <dgm:spPr/>
      <dgm:t>
        <a:bodyPr/>
        <a:lstStyle/>
        <a:p>
          <a:endParaRPr lang="en-US" sz="1100"/>
        </a:p>
      </dgm:t>
    </dgm:pt>
    <dgm:pt modelId="{953C3915-0044-45B9-9AAC-958CFE644E5F}" type="sibTrans" cxnId="{DB68C3A1-A640-49DD-A3EB-017C63EAD51D}">
      <dgm:prSet/>
      <dgm:spPr/>
      <dgm:t>
        <a:bodyPr/>
        <a:lstStyle/>
        <a:p>
          <a:endParaRPr lang="en-US" sz="1100"/>
        </a:p>
      </dgm:t>
    </dgm:pt>
    <dgm:pt modelId="{6C9FD96C-FE69-4D81-8962-3A6F29FE425D}">
      <dgm:prSet phldrT="[Text]" custT="1"/>
      <dgm:spPr/>
      <dgm:t>
        <a:bodyPr/>
        <a:lstStyle/>
        <a:p>
          <a:r>
            <a:rPr lang="en-US" sz="1200"/>
            <a:t>Commercial real estate</a:t>
          </a:r>
        </a:p>
      </dgm:t>
    </dgm:pt>
    <dgm:pt modelId="{8D3663BF-1A0E-45D0-B8E7-11038EC26902}" type="parTrans" cxnId="{75DEFF61-43A0-4472-BFDD-13EF00C99D8F}">
      <dgm:prSet/>
      <dgm:spPr/>
      <dgm:t>
        <a:bodyPr/>
        <a:lstStyle/>
        <a:p>
          <a:endParaRPr lang="en-US" sz="1100"/>
        </a:p>
      </dgm:t>
    </dgm:pt>
    <dgm:pt modelId="{7E8E0C89-829D-4431-9834-4063D5D8D5FA}" type="sibTrans" cxnId="{75DEFF61-43A0-4472-BFDD-13EF00C99D8F}">
      <dgm:prSet/>
      <dgm:spPr/>
      <dgm:t>
        <a:bodyPr/>
        <a:lstStyle/>
        <a:p>
          <a:endParaRPr lang="en-US" sz="1100"/>
        </a:p>
      </dgm:t>
    </dgm:pt>
    <dgm:pt modelId="{6E303E3B-DC13-4E9F-BB92-8760FBCCF4D6}">
      <dgm:prSet phldrT="[Text]" custT="1"/>
      <dgm:spPr/>
      <dgm:t>
        <a:bodyPr/>
        <a:lstStyle/>
        <a:p>
          <a:r>
            <a:rPr lang="en-US" sz="2000"/>
            <a:t>1200 +</a:t>
          </a:r>
        </a:p>
      </dgm:t>
    </dgm:pt>
    <dgm:pt modelId="{6E55813C-614C-4EDB-966B-AC26BD862659}" type="parTrans" cxnId="{A1C75F49-4AD4-4A27-8245-B4F5AD3E8DA5}">
      <dgm:prSet/>
      <dgm:spPr/>
      <dgm:t>
        <a:bodyPr/>
        <a:lstStyle/>
        <a:p>
          <a:endParaRPr lang="en-US" sz="1100"/>
        </a:p>
      </dgm:t>
    </dgm:pt>
    <dgm:pt modelId="{7468D758-F193-411F-855C-9B6436EC24B0}" type="sibTrans" cxnId="{A1C75F49-4AD4-4A27-8245-B4F5AD3E8DA5}">
      <dgm:prSet/>
      <dgm:spPr/>
      <dgm:t>
        <a:bodyPr/>
        <a:lstStyle/>
        <a:p>
          <a:endParaRPr lang="en-US" sz="1100"/>
        </a:p>
      </dgm:t>
    </dgm:pt>
    <dgm:pt modelId="{501B9269-9BB4-4149-B800-31E1DBDD1863}">
      <dgm:prSet phldrT="[Text]" custT="1"/>
      <dgm:spPr/>
      <dgm:t>
        <a:bodyPr/>
        <a:lstStyle/>
        <a:p>
          <a:r>
            <a:rPr lang="en-US" sz="1200"/>
            <a:t>Occupants Affected</a:t>
          </a:r>
        </a:p>
      </dgm:t>
    </dgm:pt>
    <dgm:pt modelId="{9F51E040-8A7B-4292-8D9E-333A040E35F8}" type="parTrans" cxnId="{5C03449D-1594-49BB-83C5-E04402269F2E}">
      <dgm:prSet/>
      <dgm:spPr/>
      <dgm:t>
        <a:bodyPr/>
        <a:lstStyle/>
        <a:p>
          <a:endParaRPr lang="en-US" sz="1100"/>
        </a:p>
      </dgm:t>
    </dgm:pt>
    <dgm:pt modelId="{AC3AEB13-1169-42FA-AF0C-EDBA8412F612}" type="sibTrans" cxnId="{5C03449D-1594-49BB-83C5-E04402269F2E}">
      <dgm:prSet/>
      <dgm:spPr/>
      <dgm:t>
        <a:bodyPr/>
        <a:lstStyle/>
        <a:p>
          <a:endParaRPr lang="en-US" sz="1100"/>
        </a:p>
      </dgm:t>
    </dgm:pt>
    <dgm:pt modelId="{0FFA5D2B-628B-442E-9592-010BB9DCB1C6}">
      <dgm:prSet phldrT="[Text]" custT="1"/>
      <dgm:spPr/>
      <dgm:t>
        <a:bodyPr/>
        <a:lstStyle/>
        <a:p>
          <a:r>
            <a:rPr lang="en-US" sz="1200"/>
            <a:t>30% of tenants unable to work</a:t>
          </a:r>
        </a:p>
      </dgm:t>
    </dgm:pt>
    <dgm:pt modelId="{646BF83C-F98F-4E65-97F0-6141E723C891}" type="parTrans" cxnId="{A8327633-67A0-4E38-B330-9D285CB07839}">
      <dgm:prSet/>
      <dgm:spPr/>
      <dgm:t>
        <a:bodyPr/>
        <a:lstStyle/>
        <a:p>
          <a:endParaRPr lang="en-US" sz="1100"/>
        </a:p>
      </dgm:t>
    </dgm:pt>
    <dgm:pt modelId="{56272FC5-6E14-461C-B63D-220FFB0BB3D1}" type="sibTrans" cxnId="{A8327633-67A0-4E38-B330-9D285CB07839}">
      <dgm:prSet/>
      <dgm:spPr/>
      <dgm:t>
        <a:bodyPr/>
        <a:lstStyle/>
        <a:p>
          <a:endParaRPr lang="en-US" sz="1100"/>
        </a:p>
      </dgm:t>
    </dgm:pt>
    <dgm:pt modelId="{FE5C4FD4-F670-4B74-9256-B44427DDAEAC}">
      <dgm:prSet phldrT="[Text]" custT="1"/>
      <dgm:spPr/>
      <dgm:t>
        <a:bodyPr/>
        <a:lstStyle/>
        <a:p>
          <a:r>
            <a:rPr lang="en-US" sz="2000"/>
            <a:t>92</a:t>
          </a:r>
        </a:p>
      </dgm:t>
    </dgm:pt>
    <dgm:pt modelId="{DA591BE0-F9B0-4AE6-9184-BBE8427A4A99}" type="parTrans" cxnId="{7D8353F0-0DB2-411B-9562-D185870294ED}">
      <dgm:prSet/>
      <dgm:spPr/>
      <dgm:t>
        <a:bodyPr/>
        <a:lstStyle/>
        <a:p>
          <a:endParaRPr lang="en-US" sz="1100"/>
        </a:p>
      </dgm:t>
    </dgm:pt>
    <dgm:pt modelId="{41B8B122-4EF5-4B1E-9F05-54CE9487B4E4}" type="sibTrans" cxnId="{7D8353F0-0DB2-411B-9562-D185870294ED}">
      <dgm:prSet/>
      <dgm:spPr/>
      <dgm:t>
        <a:bodyPr/>
        <a:lstStyle/>
        <a:p>
          <a:endParaRPr lang="en-US" sz="1100"/>
        </a:p>
      </dgm:t>
    </dgm:pt>
    <dgm:pt modelId="{95BEFCFE-C048-4B1B-B32F-64EAC8013DDC}">
      <dgm:prSet phldrT="[Text]" custT="1"/>
      <dgm:spPr/>
      <dgm:t>
        <a:bodyPr/>
        <a:lstStyle/>
        <a:p>
          <a:r>
            <a:rPr lang="en-US" sz="1200"/>
            <a:t>1,040 + man hours to recover</a:t>
          </a:r>
        </a:p>
      </dgm:t>
    </dgm:pt>
    <dgm:pt modelId="{55E1A1CC-043C-4785-B8BF-F6A0030F176C}" type="parTrans" cxnId="{324921BB-9242-4637-976F-4C144375D957}">
      <dgm:prSet/>
      <dgm:spPr/>
      <dgm:t>
        <a:bodyPr/>
        <a:lstStyle/>
        <a:p>
          <a:endParaRPr lang="en-US" sz="1100"/>
        </a:p>
      </dgm:t>
    </dgm:pt>
    <dgm:pt modelId="{6D65B858-3C6E-4ADA-A3F3-D25DE21B60F6}" type="sibTrans" cxnId="{324921BB-9242-4637-976F-4C144375D957}">
      <dgm:prSet/>
      <dgm:spPr/>
      <dgm:t>
        <a:bodyPr/>
        <a:lstStyle/>
        <a:p>
          <a:endParaRPr lang="en-US" sz="1100"/>
        </a:p>
      </dgm:t>
    </dgm:pt>
    <dgm:pt modelId="{C2592BDA-80F1-4820-A02C-D9861DBECF53}">
      <dgm:prSet phldrT="[Text]" custT="1"/>
      <dgm:spPr/>
      <dgm:t>
        <a:bodyPr/>
        <a:lstStyle/>
        <a:p>
          <a:endParaRPr lang="en-US" sz="1200"/>
        </a:p>
      </dgm:t>
    </dgm:pt>
    <dgm:pt modelId="{7E07BF0D-D478-409C-B45D-438728041E35}" type="parTrans" cxnId="{F4038487-A518-405A-9C1F-311D906A929E}">
      <dgm:prSet/>
      <dgm:spPr/>
      <dgm:t>
        <a:bodyPr/>
        <a:lstStyle/>
        <a:p>
          <a:endParaRPr lang="en-US"/>
        </a:p>
      </dgm:t>
    </dgm:pt>
    <dgm:pt modelId="{F7E5B836-09B2-4F3A-8C15-DFF7BF68BF17}" type="sibTrans" cxnId="{F4038487-A518-405A-9C1F-311D906A929E}">
      <dgm:prSet/>
      <dgm:spPr/>
      <dgm:t>
        <a:bodyPr/>
        <a:lstStyle/>
        <a:p>
          <a:endParaRPr lang="en-US"/>
        </a:p>
      </dgm:t>
    </dgm:pt>
    <dgm:pt modelId="{5A356C3B-8604-4807-B860-AEFD78077532}">
      <dgm:prSet phldrT="[Text]" custT="1"/>
      <dgm:spPr/>
      <dgm:t>
        <a:bodyPr/>
        <a:lstStyle/>
        <a:p>
          <a:endParaRPr lang="en-US" sz="1200"/>
        </a:p>
      </dgm:t>
    </dgm:pt>
    <dgm:pt modelId="{222C0234-E24F-4C62-8193-5330F1795206}" type="parTrans" cxnId="{1AB97855-85BD-4699-973B-11AE9640605E}">
      <dgm:prSet/>
      <dgm:spPr/>
      <dgm:t>
        <a:bodyPr/>
        <a:lstStyle/>
        <a:p>
          <a:endParaRPr lang="en-US"/>
        </a:p>
      </dgm:t>
    </dgm:pt>
    <dgm:pt modelId="{72DF55A2-2C7F-4ED5-B42F-56B046F4DB76}" type="sibTrans" cxnId="{1AB97855-85BD-4699-973B-11AE9640605E}">
      <dgm:prSet/>
      <dgm:spPr/>
      <dgm:t>
        <a:bodyPr/>
        <a:lstStyle/>
        <a:p>
          <a:endParaRPr lang="en-US"/>
        </a:p>
      </dgm:t>
    </dgm:pt>
    <dgm:pt modelId="{B8A88242-2DAA-48B7-AADA-5D186A6BE732}">
      <dgm:prSet phldrT="[Text]" custT="1"/>
      <dgm:spPr/>
      <dgm:t>
        <a:bodyPr/>
        <a:lstStyle/>
        <a:p>
          <a:endParaRPr lang="en-US" sz="1200"/>
        </a:p>
      </dgm:t>
    </dgm:pt>
    <dgm:pt modelId="{78FDE089-EF5D-42E3-9371-C34401179808}" type="parTrans" cxnId="{78CD23BE-65DE-418C-BE0B-77670AB4F7AB}">
      <dgm:prSet/>
      <dgm:spPr/>
      <dgm:t>
        <a:bodyPr/>
        <a:lstStyle/>
        <a:p>
          <a:endParaRPr lang="en-US"/>
        </a:p>
      </dgm:t>
    </dgm:pt>
    <dgm:pt modelId="{6AD06583-D578-46BB-8E23-3B8A23016688}" type="sibTrans" cxnId="{78CD23BE-65DE-418C-BE0B-77670AB4F7AB}">
      <dgm:prSet/>
      <dgm:spPr/>
      <dgm:t>
        <a:bodyPr/>
        <a:lstStyle/>
        <a:p>
          <a:endParaRPr lang="en-US"/>
        </a:p>
      </dgm:t>
    </dgm:pt>
    <dgm:pt modelId="{28099612-90CA-4241-AEF9-70D241932F22}">
      <dgm:prSet phldrT="[Text]" custT="1"/>
      <dgm:spPr/>
      <dgm:t>
        <a:bodyPr/>
        <a:lstStyle/>
        <a:p>
          <a:r>
            <a:rPr lang="en-US" sz="1200"/>
            <a:t>Days to Recover</a:t>
          </a:r>
        </a:p>
      </dgm:t>
    </dgm:pt>
    <dgm:pt modelId="{0F469E81-A860-4F2C-B390-6789FF50C746}" type="sibTrans" cxnId="{9D2D437C-78EA-4289-B3C6-3537CACD05B5}">
      <dgm:prSet/>
      <dgm:spPr/>
      <dgm:t>
        <a:bodyPr/>
        <a:lstStyle/>
        <a:p>
          <a:endParaRPr lang="en-US" sz="1100"/>
        </a:p>
      </dgm:t>
    </dgm:pt>
    <dgm:pt modelId="{610AD853-9935-483D-A6C2-59EBB9A29633}" type="parTrans" cxnId="{9D2D437C-78EA-4289-B3C6-3537CACD05B5}">
      <dgm:prSet/>
      <dgm:spPr/>
      <dgm:t>
        <a:bodyPr/>
        <a:lstStyle/>
        <a:p>
          <a:endParaRPr lang="en-US" sz="1100"/>
        </a:p>
      </dgm:t>
    </dgm:pt>
    <dgm:pt modelId="{E4E74BDC-F22A-4AD6-BE19-F4F3411EF889}" type="pres">
      <dgm:prSet presAssocID="{F37B09C2-790C-4554-B52B-5D1CB26E8151}" presName="Name0" presStyleCnt="0">
        <dgm:presLayoutVars>
          <dgm:chMax/>
          <dgm:chPref val="3"/>
          <dgm:dir/>
          <dgm:animOne val="branch"/>
          <dgm:animLvl val="lvl"/>
        </dgm:presLayoutVars>
      </dgm:prSet>
      <dgm:spPr/>
    </dgm:pt>
    <dgm:pt modelId="{3DBB5631-6131-4EB9-B6FD-4DB0C7544224}" type="pres">
      <dgm:prSet presAssocID="{0950F0C7-6E96-435A-969F-26678F001214}" presName="composite" presStyleCnt="0"/>
      <dgm:spPr/>
    </dgm:pt>
    <dgm:pt modelId="{EA8C0ACE-FFDE-4B1E-9CF9-EF0C64145943}" type="pres">
      <dgm:prSet presAssocID="{0950F0C7-6E96-435A-969F-26678F001214}" presName="FirstChild" presStyleLbl="revTx" presStyleIdx="0" presStyleCnt="6">
        <dgm:presLayoutVars>
          <dgm:chMax val="0"/>
          <dgm:chPref val="0"/>
          <dgm:bulletEnabled val="1"/>
        </dgm:presLayoutVars>
      </dgm:prSet>
      <dgm:spPr/>
    </dgm:pt>
    <dgm:pt modelId="{FA35B672-2A47-46D7-AE04-2CF576FDC7A0}" type="pres">
      <dgm:prSet presAssocID="{0950F0C7-6E96-435A-969F-26678F001214}" presName="Parent" presStyleLbl="alignNode1" presStyleIdx="0" presStyleCnt="3">
        <dgm:presLayoutVars>
          <dgm:chMax val="3"/>
          <dgm:chPref val="3"/>
          <dgm:bulletEnabled val="1"/>
        </dgm:presLayoutVars>
      </dgm:prSet>
      <dgm:spPr/>
    </dgm:pt>
    <dgm:pt modelId="{8A067D79-23AE-4DDE-8A3E-8766AD03090E}" type="pres">
      <dgm:prSet presAssocID="{0950F0C7-6E96-435A-969F-26678F001214}" presName="Accent" presStyleLbl="parChTrans1D1" presStyleIdx="0" presStyleCnt="3"/>
      <dgm:spPr/>
    </dgm:pt>
    <dgm:pt modelId="{2571C320-20CF-46A3-8292-631B7A560746}" type="pres">
      <dgm:prSet presAssocID="{0950F0C7-6E96-435A-969F-26678F001214}" presName="Child" presStyleLbl="revTx" presStyleIdx="1" presStyleCnt="6">
        <dgm:presLayoutVars>
          <dgm:chMax val="0"/>
          <dgm:chPref val="0"/>
          <dgm:bulletEnabled val="1"/>
        </dgm:presLayoutVars>
      </dgm:prSet>
      <dgm:spPr/>
    </dgm:pt>
    <dgm:pt modelId="{57686753-CD5D-4E45-A8BD-81A19DECBA1F}" type="pres">
      <dgm:prSet presAssocID="{0FB42F1A-CFFD-44C4-A0C5-E741E410E73A}" presName="sibTrans" presStyleCnt="0"/>
      <dgm:spPr/>
    </dgm:pt>
    <dgm:pt modelId="{1A370136-9EA1-493D-B991-B6FCA602FA2F}" type="pres">
      <dgm:prSet presAssocID="{6E303E3B-DC13-4E9F-BB92-8760FBCCF4D6}" presName="composite" presStyleCnt="0"/>
      <dgm:spPr/>
    </dgm:pt>
    <dgm:pt modelId="{1D3C6B2E-56D3-4434-B787-67E5D4625B82}" type="pres">
      <dgm:prSet presAssocID="{6E303E3B-DC13-4E9F-BB92-8760FBCCF4D6}" presName="FirstChild" presStyleLbl="revTx" presStyleIdx="2" presStyleCnt="6">
        <dgm:presLayoutVars>
          <dgm:chMax val="0"/>
          <dgm:chPref val="0"/>
          <dgm:bulletEnabled val="1"/>
        </dgm:presLayoutVars>
      </dgm:prSet>
      <dgm:spPr/>
    </dgm:pt>
    <dgm:pt modelId="{D4992997-ED60-4E71-945F-40A6A0BB780F}" type="pres">
      <dgm:prSet presAssocID="{6E303E3B-DC13-4E9F-BB92-8760FBCCF4D6}" presName="Parent" presStyleLbl="alignNode1" presStyleIdx="1" presStyleCnt="3">
        <dgm:presLayoutVars>
          <dgm:chMax val="3"/>
          <dgm:chPref val="3"/>
          <dgm:bulletEnabled val="1"/>
        </dgm:presLayoutVars>
      </dgm:prSet>
      <dgm:spPr/>
    </dgm:pt>
    <dgm:pt modelId="{6233DEC0-EF40-427A-9322-1C97C1B14C5E}" type="pres">
      <dgm:prSet presAssocID="{6E303E3B-DC13-4E9F-BB92-8760FBCCF4D6}" presName="Accent" presStyleLbl="parChTrans1D1" presStyleIdx="1" presStyleCnt="3"/>
      <dgm:spPr/>
    </dgm:pt>
    <dgm:pt modelId="{C51E46C2-388C-4549-87FE-12B532BDB791}" type="pres">
      <dgm:prSet presAssocID="{6E303E3B-DC13-4E9F-BB92-8760FBCCF4D6}" presName="Child" presStyleLbl="revTx" presStyleIdx="3" presStyleCnt="6">
        <dgm:presLayoutVars>
          <dgm:chMax val="0"/>
          <dgm:chPref val="0"/>
          <dgm:bulletEnabled val="1"/>
        </dgm:presLayoutVars>
      </dgm:prSet>
      <dgm:spPr/>
    </dgm:pt>
    <dgm:pt modelId="{6BF54183-3415-4C5C-AC02-9549E71ADB02}" type="pres">
      <dgm:prSet presAssocID="{7468D758-F193-411F-855C-9B6436EC24B0}" presName="sibTrans" presStyleCnt="0"/>
      <dgm:spPr/>
    </dgm:pt>
    <dgm:pt modelId="{06BEFD0D-87B9-4883-8F87-3C14D8FA3549}" type="pres">
      <dgm:prSet presAssocID="{FE5C4FD4-F670-4B74-9256-B44427DDAEAC}" presName="composite" presStyleCnt="0"/>
      <dgm:spPr/>
    </dgm:pt>
    <dgm:pt modelId="{8B65BF4F-A725-404C-A079-ED02A7AC62F4}" type="pres">
      <dgm:prSet presAssocID="{FE5C4FD4-F670-4B74-9256-B44427DDAEAC}" presName="FirstChild" presStyleLbl="revTx" presStyleIdx="4" presStyleCnt="6" custScaleX="92889">
        <dgm:presLayoutVars>
          <dgm:chMax val="0"/>
          <dgm:chPref val="0"/>
          <dgm:bulletEnabled val="1"/>
        </dgm:presLayoutVars>
      </dgm:prSet>
      <dgm:spPr/>
    </dgm:pt>
    <dgm:pt modelId="{39FC57DF-84B3-4C44-9B6A-AA37664CE052}" type="pres">
      <dgm:prSet presAssocID="{FE5C4FD4-F670-4B74-9256-B44427DDAEAC}" presName="Parent" presStyleLbl="alignNode1" presStyleIdx="2" presStyleCnt="3" custScaleX="121008">
        <dgm:presLayoutVars>
          <dgm:chMax val="3"/>
          <dgm:chPref val="3"/>
          <dgm:bulletEnabled val="1"/>
        </dgm:presLayoutVars>
      </dgm:prSet>
      <dgm:spPr/>
    </dgm:pt>
    <dgm:pt modelId="{09758237-834A-4A4C-877A-898C7D940B47}" type="pres">
      <dgm:prSet presAssocID="{FE5C4FD4-F670-4B74-9256-B44427DDAEAC}" presName="Accent" presStyleLbl="parChTrans1D1" presStyleIdx="2" presStyleCnt="3"/>
      <dgm:spPr/>
    </dgm:pt>
    <dgm:pt modelId="{4AA3F5E9-4E7F-4508-9726-706626047C1E}" type="pres">
      <dgm:prSet presAssocID="{FE5C4FD4-F670-4B74-9256-B44427DDAEAC}" presName="Child" presStyleLbl="revTx" presStyleIdx="5" presStyleCnt="6">
        <dgm:presLayoutVars>
          <dgm:chMax val="0"/>
          <dgm:chPref val="0"/>
          <dgm:bulletEnabled val="1"/>
        </dgm:presLayoutVars>
      </dgm:prSet>
      <dgm:spPr/>
    </dgm:pt>
  </dgm:ptLst>
  <dgm:cxnLst>
    <dgm:cxn modelId="{87B71803-C869-4A1F-93F8-84E85062E4C3}" type="presOf" srcId="{0950F0C7-6E96-435A-969F-26678F001214}" destId="{FA35B672-2A47-46D7-AE04-2CF576FDC7A0}" srcOrd="0" destOrd="0" presId="urn:microsoft.com/office/officeart/2011/layout/TabList"/>
    <dgm:cxn modelId="{28B07D14-52E7-4769-9E41-E93CF972EDD2}" type="presOf" srcId="{B8A88242-2DAA-48B7-AADA-5D186A6BE732}" destId="{2571C320-20CF-46A3-8292-631B7A560746}" srcOrd="0" destOrd="1" presId="urn:microsoft.com/office/officeart/2011/layout/TabList"/>
    <dgm:cxn modelId="{A8327633-67A0-4E38-B330-9D285CB07839}" srcId="{6E303E3B-DC13-4E9F-BB92-8760FBCCF4D6}" destId="{0FFA5D2B-628B-442E-9592-010BB9DCB1C6}" srcOrd="1" destOrd="0" parTransId="{646BF83C-F98F-4E65-97F0-6141E723C891}" sibTransId="{56272FC5-6E14-461C-B63D-220FFB0BB3D1}"/>
    <dgm:cxn modelId="{7F551D3B-076C-4E4E-92D6-BDB9EC127AAC}" type="presOf" srcId="{5A356C3B-8604-4807-B860-AEFD78077532}" destId="{2571C320-20CF-46A3-8292-631B7A560746}" srcOrd="0" destOrd="2" presId="urn:microsoft.com/office/officeart/2011/layout/TabList"/>
    <dgm:cxn modelId="{75DEFF61-43A0-4472-BFDD-13EF00C99D8F}" srcId="{0950F0C7-6E96-435A-969F-26678F001214}" destId="{6C9FD96C-FE69-4D81-8962-3A6F29FE425D}" srcOrd="1" destOrd="0" parTransId="{8D3663BF-1A0E-45D0-B8E7-11038EC26902}" sibTransId="{7E8E0C89-829D-4431-9834-4063D5D8D5FA}"/>
    <dgm:cxn modelId="{A1C75F49-4AD4-4A27-8245-B4F5AD3E8DA5}" srcId="{F37B09C2-790C-4554-B52B-5D1CB26E8151}" destId="{6E303E3B-DC13-4E9F-BB92-8760FBCCF4D6}" srcOrd="1" destOrd="0" parTransId="{6E55813C-614C-4EDB-966B-AC26BD862659}" sibTransId="{7468D758-F193-411F-855C-9B6436EC24B0}"/>
    <dgm:cxn modelId="{1AB97855-85BD-4699-973B-11AE9640605E}" srcId="{0950F0C7-6E96-435A-969F-26678F001214}" destId="{5A356C3B-8604-4807-B860-AEFD78077532}" srcOrd="3" destOrd="0" parTransId="{222C0234-E24F-4C62-8193-5330F1795206}" sibTransId="{72DF55A2-2C7F-4ED5-B42F-56B046F4DB76}"/>
    <dgm:cxn modelId="{5D30957B-33E9-4BAD-BD29-4710CEE5C6E2}" type="presOf" srcId="{6E303E3B-DC13-4E9F-BB92-8760FBCCF4D6}" destId="{D4992997-ED60-4E71-945F-40A6A0BB780F}" srcOrd="0" destOrd="0" presId="urn:microsoft.com/office/officeart/2011/layout/TabList"/>
    <dgm:cxn modelId="{9D2D437C-78EA-4289-B3C6-3537CACD05B5}" srcId="{FE5C4FD4-F670-4B74-9256-B44427DDAEAC}" destId="{28099612-90CA-4241-AEF9-70D241932F22}" srcOrd="0" destOrd="0" parTransId="{610AD853-9935-483D-A6C2-59EBB9A29633}" sibTransId="{0F469E81-A860-4F2C-B390-6789FF50C746}"/>
    <dgm:cxn modelId="{035D967C-BB8E-4FDE-BC46-C5F721A273F6}" type="presOf" srcId="{6C9FD96C-FE69-4D81-8962-3A6F29FE425D}" destId="{2571C320-20CF-46A3-8292-631B7A560746}" srcOrd="0" destOrd="0" presId="urn:microsoft.com/office/officeart/2011/layout/TabList"/>
    <dgm:cxn modelId="{2D689583-88AA-46AA-8EF6-5D59EE06C8F3}" srcId="{F37B09C2-790C-4554-B52B-5D1CB26E8151}" destId="{0950F0C7-6E96-435A-969F-26678F001214}" srcOrd="0" destOrd="0" parTransId="{414E1C80-875F-4FF8-98C6-71A301CB890E}" sibTransId="{0FB42F1A-CFFD-44C4-A0C5-E741E410E73A}"/>
    <dgm:cxn modelId="{F4038487-A518-405A-9C1F-311D906A929E}" srcId="{0950F0C7-6E96-435A-969F-26678F001214}" destId="{C2592BDA-80F1-4820-A02C-D9861DBECF53}" srcOrd="4" destOrd="0" parTransId="{7E07BF0D-D478-409C-B45D-438728041E35}" sibTransId="{F7E5B836-09B2-4F3A-8C15-DFF7BF68BF17}"/>
    <dgm:cxn modelId="{5C03449D-1594-49BB-83C5-E04402269F2E}" srcId="{6E303E3B-DC13-4E9F-BB92-8760FBCCF4D6}" destId="{501B9269-9BB4-4149-B800-31E1DBDD1863}" srcOrd="0" destOrd="0" parTransId="{9F51E040-8A7B-4292-8D9E-333A040E35F8}" sibTransId="{AC3AEB13-1169-42FA-AF0C-EDBA8412F612}"/>
    <dgm:cxn modelId="{DB68C3A1-A640-49DD-A3EB-017C63EAD51D}" srcId="{0950F0C7-6E96-435A-969F-26678F001214}" destId="{69697B1C-C314-43AC-828D-9AA6C59B3C8A}" srcOrd="0" destOrd="0" parTransId="{0E9E5D45-2ECE-4982-AF87-E870B8CBB168}" sibTransId="{953C3915-0044-45B9-9AAC-958CFE644E5F}"/>
    <dgm:cxn modelId="{693813A6-3884-4C13-BEC6-4088EE3CBC90}" type="presOf" srcId="{95BEFCFE-C048-4B1B-B32F-64EAC8013DDC}" destId="{4AA3F5E9-4E7F-4508-9726-706626047C1E}" srcOrd="0" destOrd="0" presId="urn:microsoft.com/office/officeart/2011/layout/TabList"/>
    <dgm:cxn modelId="{CBF325B0-BA0A-40EE-8D57-CDC823294967}" type="presOf" srcId="{69697B1C-C314-43AC-828D-9AA6C59B3C8A}" destId="{EA8C0ACE-FFDE-4B1E-9CF9-EF0C64145943}" srcOrd="0" destOrd="0" presId="urn:microsoft.com/office/officeart/2011/layout/TabList"/>
    <dgm:cxn modelId="{324921BB-9242-4637-976F-4C144375D957}" srcId="{FE5C4FD4-F670-4B74-9256-B44427DDAEAC}" destId="{95BEFCFE-C048-4B1B-B32F-64EAC8013DDC}" srcOrd="1" destOrd="0" parTransId="{55E1A1CC-043C-4785-B8BF-F6A0030F176C}" sibTransId="{6D65B858-3C6E-4ADA-A3F3-D25DE21B60F6}"/>
    <dgm:cxn modelId="{78CD23BE-65DE-418C-BE0B-77670AB4F7AB}" srcId="{0950F0C7-6E96-435A-969F-26678F001214}" destId="{B8A88242-2DAA-48B7-AADA-5D186A6BE732}" srcOrd="2" destOrd="0" parTransId="{78FDE089-EF5D-42E3-9371-C34401179808}" sibTransId="{6AD06583-D578-46BB-8E23-3B8A23016688}"/>
    <dgm:cxn modelId="{7C2FDCD8-B678-4B07-BCFC-766A85A05A7A}" type="presOf" srcId="{501B9269-9BB4-4149-B800-31E1DBDD1863}" destId="{1D3C6B2E-56D3-4434-B787-67E5D4625B82}" srcOrd="0" destOrd="0" presId="urn:microsoft.com/office/officeart/2011/layout/TabList"/>
    <dgm:cxn modelId="{4AAEB6D9-719A-41B2-B326-FDD4685D6C4B}" type="presOf" srcId="{28099612-90CA-4241-AEF9-70D241932F22}" destId="{8B65BF4F-A725-404C-A079-ED02A7AC62F4}" srcOrd="0" destOrd="0" presId="urn:microsoft.com/office/officeart/2011/layout/TabList"/>
    <dgm:cxn modelId="{8AB8E0E7-443B-44EA-9DA1-1ECABC73FE7E}" type="presOf" srcId="{FE5C4FD4-F670-4B74-9256-B44427DDAEAC}" destId="{39FC57DF-84B3-4C44-9B6A-AA37664CE052}" srcOrd="0" destOrd="0" presId="urn:microsoft.com/office/officeart/2011/layout/TabList"/>
    <dgm:cxn modelId="{F6C504EF-6CD3-4630-A44F-F43D94802BD7}" type="presOf" srcId="{0FFA5D2B-628B-442E-9592-010BB9DCB1C6}" destId="{C51E46C2-388C-4549-87FE-12B532BDB791}" srcOrd="0" destOrd="0" presId="urn:microsoft.com/office/officeart/2011/layout/TabList"/>
    <dgm:cxn modelId="{A90D57EF-4EB4-45AE-B046-0326EB6F88A0}" type="presOf" srcId="{C2592BDA-80F1-4820-A02C-D9861DBECF53}" destId="{2571C320-20CF-46A3-8292-631B7A560746}" srcOrd="0" destOrd="3" presId="urn:microsoft.com/office/officeart/2011/layout/TabList"/>
    <dgm:cxn modelId="{7D8353F0-0DB2-411B-9562-D185870294ED}" srcId="{F37B09C2-790C-4554-B52B-5D1CB26E8151}" destId="{FE5C4FD4-F670-4B74-9256-B44427DDAEAC}" srcOrd="2" destOrd="0" parTransId="{DA591BE0-F9B0-4AE6-9184-BBE8427A4A99}" sibTransId="{41B8B122-4EF5-4B1E-9F05-54CE9487B4E4}"/>
    <dgm:cxn modelId="{296418F5-5FF3-42CF-96F4-AB4EF92666A4}" type="presOf" srcId="{F37B09C2-790C-4554-B52B-5D1CB26E8151}" destId="{E4E74BDC-F22A-4AD6-BE19-F4F3411EF889}" srcOrd="0" destOrd="0" presId="urn:microsoft.com/office/officeart/2011/layout/TabList"/>
    <dgm:cxn modelId="{98D13238-16C7-4CFE-904A-E43BECAD9A40}" type="presParOf" srcId="{E4E74BDC-F22A-4AD6-BE19-F4F3411EF889}" destId="{3DBB5631-6131-4EB9-B6FD-4DB0C7544224}" srcOrd="0" destOrd="0" presId="urn:microsoft.com/office/officeart/2011/layout/TabList"/>
    <dgm:cxn modelId="{6A0A1DBC-F0F5-4B02-8148-E7898F9FC4D8}" type="presParOf" srcId="{3DBB5631-6131-4EB9-B6FD-4DB0C7544224}" destId="{EA8C0ACE-FFDE-4B1E-9CF9-EF0C64145943}" srcOrd="0" destOrd="0" presId="urn:microsoft.com/office/officeart/2011/layout/TabList"/>
    <dgm:cxn modelId="{8F8F107D-AD5A-469E-9F42-BF5A95EA0949}" type="presParOf" srcId="{3DBB5631-6131-4EB9-B6FD-4DB0C7544224}" destId="{FA35B672-2A47-46D7-AE04-2CF576FDC7A0}" srcOrd="1" destOrd="0" presId="urn:microsoft.com/office/officeart/2011/layout/TabList"/>
    <dgm:cxn modelId="{7BFEBABF-0AEA-4947-99DD-B81B35D14047}" type="presParOf" srcId="{3DBB5631-6131-4EB9-B6FD-4DB0C7544224}" destId="{8A067D79-23AE-4DDE-8A3E-8766AD03090E}" srcOrd="2" destOrd="0" presId="urn:microsoft.com/office/officeart/2011/layout/TabList"/>
    <dgm:cxn modelId="{29D5E84C-BC83-48FE-B52B-D9395EAF5F4B}" type="presParOf" srcId="{E4E74BDC-F22A-4AD6-BE19-F4F3411EF889}" destId="{2571C320-20CF-46A3-8292-631B7A560746}" srcOrd="1" destOrd="0" presId="urn:microsoft.com/office/officeart/2011/layout/TabList"/>
    <dgm:cxn modelId="{C6B671DF-C453-4DBE-A136-161B65E3CDBB}" type="presParOf" srcId="{E4E74BDC-F22A-4AD6-BE19-F4F3411EF889}" destId="{57686753-CD5D-4E45-A8BD-81A19DECBA1F}" srcOrd="2" destOrd="0" presId="urn:microsoft.com/office/officeart/2011/layout/TabList"/>
    <dgm:cxn modelId="{C53E8D55-F876-4358-A626-99DA34435975}" type="presParOf" srcId="{E4E74BDC-F22A-4AD6-BE19-F4F3411EF889}" destId="{1A370136-9EA1-493D-B991-B6FCA602FA2F}" srcOrd="3" destOrd="0" presId="urn:microsoft.com/office/officeart/2011/layout/TabList"/>
    <dgm:cxn modelId="{EC38FD64-D84E-436C-916C-5A90EC19917C}" type="presParOf" srcId="{1A370136-9EA1-493D-B991-B6FCA602FA2F}" destId="{1D3C6B2E-56D3-4434-B787-67E5D4625B82}" srcOrd="0" destOrd="0" presId="urn:microsoft.com/office/officeart/2011/layout/TabList"/>
    <dgm:cxn modelId="{BB95668E-E7BD-4178-B0F1-532DF913E461}" type="presParOf" srcId="{1A370136-9EA1-493D-B991-B6FCA602FA2F}" destId="{D4992997-ED60-4E71-945F-40A6A0BB780F}" srcOrd="1" destOrd="0" presId="urn:microsoft.com/office/officeart/2011/layout/TabList"/>
    <dgm:cxn modelId="{EA273C3E-E6C4-437E-803D-34BA07157E3B}" type="presParOf" srcId="{1A370136-9EA1-493D-B991-B6FCA602FA2F}" destId="{6233DEC0-EF40-427A-9322-1C97C1B14C5E}" srcOrd="2" destOrd="0" presId="urn:microsoft.com/office/officeart/2011/layout/TabList"/>
    <dgm:cxn modelId="{93DD6A7F-89D6-40E1-B451-4F679B8B7014}" type="presParOf" srcId="{E4E74BDC-F22A-4AD6-BE19-F4F3411EF889}" destId="{C51E46C2-388C-4549-87FE-12B532BDB791}" srcOrd="4" destOrd="0" presId="urn:microsoft.com/office/officeart/2011/layout/TabList"/>
    <dgm:cxn modelId="{4453C54F-94E6-4AC2-AE9E-13EBA855FA07}" type="presParOf" srcId="{E4E74BDC-F22A-4AD6-BE19-F4F3411EF889}" destId="{6BF54183-3415-4C5C-AC02-9549E71ADB02}" srcOrd="5" destOrd="0" presId="urn:microsoft.com/office/officeart/2011/layout/TabList"/>
    <dgm:cxn modelId="{B5A6815C-E8F6-4DF6-941B-199678514961}" type="presParOf" srcId="{E4E74BDC-F22A-4AD6-BE19-F4F3411EF889}" destId="{06BEFD0D-87B9-4883-8F87-3C14D8FA3549}" srcOrd="6" destOrd="0" presId="urn:microsoft.com/office/officeart/2011/layout/TabList"/>
    <dgm:cxn modelId="{8A6A267F-A4CE-4A74-9A82-9EF2BA843275}" type="presParOf" srcId="{06BEFD0D-87B9-4883-8F87-3C14D8FA3549}" destId="{8B65BF4F-A725-404C-A079-ED02A7AC62F4}" srcOrd="0" destOrd="0" presId="urn:microsoft.com/office/officeart/2011/layout/TabList"/>
    <dgm:cxn modelId="{CF337DC0-57E2-4DD9-991A-C6C5FF6477CD}" type="presParOf" srcId="{06BEFD0D-87B9-4883-8F87-3C14D8FA3549}" destId="{39FC57DF-84B3-4C44-9B6A-AA37664CE052}" srcOrd="1" destOrd="0" presId="urn:microsoft.com/office/officeart/2011/layout/TabList"/>
    <dgm:cxn modelId="{C5D7F607-0E0D-40D8-8994-AF2BAF0411EF}" type="presParOf" srcId="{06BEFD0D-87B9-4883-8F87-3C14D8FA3549}" destId="{09758237-834A-4A4C-877A-898C7D940B47}" srcOrd="2" destOrd="0" presId="urn:microsoft.com/office/officeart/2011/layout/TabList"/>
    <dgm:cxn modelId="{69ECE348-4517-434A-91EC-83863283E4C7}" type="presParOf" srcId="{E4E74BDC-F22A-4AD6-BE19-F4F3411EF889}" destId="{4AA3F5E9-4E7F-4508-9726-706626047C1E}"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B09C2-790C-4554-B52B-5D1CB26E8151}" type="doc">
      <dgm:prSet loTypeId="urn:microsoft.com/office/officeart/2011/layout/TabList" loCatId="list" qsTypeId="urn:microsoft.com/office/officeart/2005/8/quickstyle/simple1" qsCatId="simple" csTypeId="urn:microsoft.com/office/officeart/2005/8/colors/accent2_2" csCatId="accent2" phldr="1"/>
      <dgm:spPr/>
      <dgm:t>
        <a:bodyPr/>
        <a:lstStyle/>
        <a:p>
          <a:endParaRPr lang="en-US"/>
        </a:p>
      </dgm:t>
    </dgm:pt>
    <dgm:pt modelId="{0950F0C7-6E96-435A-969F-26678F001214}">
      <dgm:prSet phldrT="[Text]" custT="1"/>
      <dgm:spPr/>
      <dgm:t>
        <a:bodyPr/>
        <a:lstStyle/>
        <a:p>
          <a:r>
            <a:rPr lang="en-US" sz="2000"/>
            <a:t>100 +</a:t>
          </a:r>
          <a:endParaRPr lang="en-US" sz="1100"/>
        </a:p>
      </dgm:t>
    </dgm:pt>
    <dgm:pt modelId="{414E1C80-875F-4FF8-98C6-71A301CB890E}" type="parTrans" cxnId="{2D689583-88AA-46AA-8EF6-5D59EE06C8F3}">
      <dgm:prSet/>
      <dgm:spPr/>
      <dgm:t>
        <a:bodyPr/>
        <a:lstStyle/>
        <a:p>
          <a:endParaRPr lang="en-US" sz="1100"/>
        </a:p>
      </dgm:t>
    </dgm:pt>
    <dgm:pt modelId="{0FB42F1A-CFFD-44C4-A0C5-E741E410E73A}" type="sibTrans" cxnId="{2D689583-88AA-46AA-8EF6-5D59EE06C8F3}">
      <dgm:prSet/>
      <dgm:spPr/>
      <dgm:t>
        <a:bodyPr/>
        <a:lstStyle/>
        <a:p>
          <a:endParaRPr lang="en-US" sz="1100"/>
        </a:p>
      </dgm:t>
    </dgm:pt>
    <dgm:pt modelId="{69697B1C-C314-43AC-828D-9AA6C59B3C8A}">
      <dgm:prSet phldrT="[Text]" custT="1"/>
      <dgm:spPr/>
      <dgm:t>
        <a:bodyPr/>
        <a:lstStyle/>
        <a:p>
          <a:r>
            <a:rPr lang="en-US" sz="1200"/>
            <a:t>Buildings Affected</a:t>
          </a:r>
        </a:p>
      </dgm:t>
    </dgm:pt>
    <dgm:pt modelId="{0E9E5D45-2ECE-4982-AF87-E870B8CBB168}" type="parTrans" cxnId="{DB68C3A1-A640-49DD-A3EB-017C63EAD51D}">
      <dgm:prSet/>
      <dgm:spPr/>
      <dgm:t>
        <a:bodyPr/>
        <a:lstStyle/>
        <a:p>
          <a:endParaRPr lang="en-US" sz="1100"/>
        </a:p>
      </dgm:t>
    </dgm:pt>
    <dgm:pt modelId="{953C3915-0044-45B9-9AAC-958CFE644E5F}" type="sibTrans" cxnId="{DB68C3A1-A640-49DD-A3EB-017C63EAD51D}">
      <dgm:prSet/>
      <dgm:spPr/>
      <dgm:t>
        <a:bodyPr/>
        <a:lstStyle/>
        <a:p>
          <a:endParaRPr lang="en-US" sz="1100"/>
        </a:p>
      </dgm:t>
    </dgm:pt>
    <dgm:pt modelId="{6C9FD96C-FE69-4D81-8962-3A6F29FE425D}">
      <dgm:prSet phldrT="[Text]" custT="1"/>
      <dgm:spPr/>
      <dgm:t>
        <a:bodyPr/>
        <a:lstStyle/>
        <a:p>
          <a:r>
            <a:rPr lang="en-US" sz="1200"/>
            <a:t>Lost connectivity to hospitals, medical office buildings, and admin buildings</a:t>
          </a:r>
        </a:p>
      </dgm:t>
    </dgm:pt>
    <dgm:pt modelId="{8D3663BF-1A0E-45D0-B8E7-11038EC26902}" type="parTrans" cxnId="{75DEFF61-43A0-4472-BFDD-13EF00C99D8F}">
      <dgm:prSet/>
      <dgm:spPr/>
      <dgm:t>
        <a:bodyPr/>
        <a:lstStyle/>
        <a:p>
          <a:endParaRPr lang="en-US" sz="1100"/>
        </a:p>
      </dgm:t>
    </dgm:pt>
    <dgm:pt modelId="{7E8E0C89-829D-4431-9834-4063D5D8D5FA}" type="sibTrans" cxnId="{75DEFF61-43A0-4472-BFDD-13EF00C99D8F}">
      <dgm:prSet/>
      <dgm:spPr/>
      <dgm:t>
        <a:bodyPr/>
        <a:lstStyle/>
        <a:p>
          <a:endParaRPr lang="en-US" sz="1100"/>
        </a:p>
      </dgm:t>
    </dgm:pt>
    <dgm:pt modelId="{6E303E3B-DC13-4E9F-BB92-8760FBCCF4D6}">
      <dgm:prSet phldrT="[Text]" custT="1"/>
      <dgm:spPr/>
      <dgm:t>
        <a:bodyPr/>
        <a:lstStyle/>
        <a:p>
          <a:r>
            <a:rPr lang="en-US" sz="2000"/>
            <a:t>2</a:t>
          </a:r>
        </a:p>
      </dgm:t>
    </dgm:pt>
    <dgm:pt modelId="{6E55813C-614C-4EDB-966B-AC26BD862659}" type="parTrans" cxnId="{A1C75F49-4AD4-4A27-8245-B4F5AD3E8DA5}">
      <dgm:prSet/>
      <dgm:spPr/>
      <dgm:t>
        <a:bodyPr/>
        <a:lstStyle/>
        <a:p>
          <a:endParaRPr lang="en-US" sz="1100"/>
        </a:p>
      </dgm:t>
    </dgm:pt>
    <dgm:pt modelId="{7468D758-F193-411F-855C-9B6436EC24B0}" type="sibTrans" cxnId="{A1C75F49-4AD4-4A27-8245-B4F5AD3E8DA5}">
      <dgm:prSet/>
      <dgm:spPr/>
      <dgm:t>
        <a:bodyPr/>
        <a:lstStyle/>
        <a:p>
          <a:endParaRPr lang="en-US" sz="1100"/>
        </a:p>
      </dgm:t>
    </dgm:pt>
    <dgm:pt modelId="{501B9269-9BB4-4149-B800-31E1DBDD1863}">
      <dgm:prSet phldrT="[Text]" custT="1"/>
      <dgm:spPr/>
      <dgm:t>
        <a:bodyPr/>
        <a:lstStyle/>
        <a:p>
          <a:r>
            <a:rPr lang="en-US" sz="1200"/>
            <a:t>Outside Sources</a:t>
          </a:r>
        </a:p>
      </dgm:t>
    </dgm:pt>
    <dgm:pt modelId="{9F51E040-8A7B-4292-8D9E-333A040E35F8}" type="parTrans" cxnId="{5C03449D-1594-49BB-83C5-E04402269F2E}">
      <dgm:prSet/>
      <dgm:spPr/>
      <dgm:t>
        <a:bodyPr/>
        <a:lstStyle/>
        <a:p>
          <a:endParaRPr lang="en-US" sz="1100"/>
        </a:p>
      </dgm:t>
    </dgm:pt>
    <dgm:pt modelId="{AC3AEB13-1169-42FA-AF0C-EDBA8412F612}" type="sibTrans" cxnId="{5C03449D-1594-49BB-83C5-E04402269F2E}">
      <dgm:prSet/>
      <dgm:spPr/>
      <dgm:t>
        <a:bodyPr/>
        <a:lstStyle/>
        <a:p>
          <a:endParaRPr lang="en-US" sz="1100"/>
        </a:p>
      </dgm:t>
    </dgm:pt>
    <dgm:pt modelId="{0FFA5D2B-628B-442E-9592-010BB9DCB1C6}">
      <dgm:prSet phldrT="[Text]" custT="1"/>
      <dgm:spPr/>
      <dgm:t>
        <a:bodyPr/>
        <a:lstStyle/>
        <a:p>
          <a:r>
            <a:rPr lang="en-US" sz="1200"/>
            <a:t>Contractor</a:t>
          </a:r>
        </a:p>
      </dgm:t>
    </dgm:pt>
    <dgm:pt modelId="{646BF83C-F98F-4E65-97F0-6141E723C891}" type="parTrans" cxnId="{A8327633-67A0-4E38-B330-9D285CB07839}">
      <dgm:prSet/>
      <dgm:spPr/>
      <dgm:t>
        <a:bodyPr/>
        <a:lstStyle/>
        <a:p>
          <a:endParaRPr lang="en-US" sz="1100"/>
        </a:p>
      </dgm:t>
    </dgm:pt>
    <dgm:pt modelId="{56272FC5-6E14-461C-B63D-220FFB0BB3D1}" type="sibTrans" cxnId="{A8327633-67A0-4E38-B330-9D285CB07839}">
      <dgm:prSet/>
      <dgm:spPr/>
      <dgm:t>
        <a:bodyPr/>
        <a:lstStyle/>
        <a:p>
          <a:endParaRPr lang="en-US" sz="1100"/>
        </a:p>
      </dgm:t>
    </dgm:pt>
    <dgm:pt modelId="{FE5C4FD4-F670-4B74-9256-B44427DDAEAC}">
      <dgm:prSet phldrT="[Text]" custT="1"/>
      <dgm:spPr/>
      <dgm:t>
        <a:bodyPr/>
        <a:lstStyle/>
        <a:p>
          <a:r>
            <a:rPr lang="en-US" sz="2000"/>
            <a:t>6</a:t>
          </a:r>
        </a:p>
      </dgm:t>
    </dgm:pt>
    <dgm:pt modelId="{DA591BE0-F9B0-4AE6-9184-BBE8427A4A99}" type="parTrans" cxnId="{7D8353F0-0DB2-411B-9562-D185870294ED}">
      <dgm:prSet/>
      <dgm:spPr/>
      <dgm:t>
        <a:bodyPr/>
        <a:lstStyle/>
        <a:p>
          <a:endParaRPr lang="en-US" sz="1100"/>
        </a:p>
      </dgm:t>
    </dgm:pt>
    <dgm:pt modelId="{41B8B122-4EF5-4B1E-9F05-54CE9487B4E4}" type="sibTrans" cxnId="{7D8353F0-0DB2-411B-9562-D185870294ED}">
      <dgm:prSet/>
      <dgm:spPr/>
      <dgm:t>
        <a:bodyPr/>
        <a:lstStyle/>
        <a:p>
          <a:endParaRPr lang="en-US" sz="1100"/>
        </a:p>
      </dgm:t>
    </dgm:pt>
    <dgm:pt modelId="{28099612-90CA-4241-AEF9-70D241932F22}">
      <dgm:prSet phldrT="[Text]" custT="1"/>
      <dgm:spPr/>
      <dgm:t>
        <a:bodyPr/>
        <a:lstStyle/>
        <a:p>
          <a:r>
            <a:rPr lang="en-US" sz="1200"/>
            <a:t>Weeks</a:t>
          </a:r>
        </a:p>
      </dgm:t>
    </dgm:pt>
    <dgm:pt modelId="{610AD853-9935-483D-A6C2-59EBB9A29633}" type="parTrans" cxnId="{9D2D437C-78EA-4289-B3C6-3537CACD05B5}">
      <dgm:prSet/>
      <dgm:spPr/>
      <dgm:t>
        <a:bodyPr/>
        <a:lstStyle/>
        <a:p>
          <a:endParaRPr lang="en-US" sz="1100"/>
        </a:p>
      </dgm:t>
    </dgm:pt>
    <dgm:pt modelId="{0F469E81-A860-4F2C-B390-6789FF50C746}" type="sibTrans" cxnId="{9D2D437C-78EA-4289-B3C6-3537CACD05B5}">
      <dgm:prSet/>
      <dgm:spPr/>
      <dgm:t>
        <a:bodyPr/>
        <a:lstStyle/>
        <a:p>
          <a:endParaRPr lang="en-US" sz="1100"/>
        </a:p>
      </dgm:t>
    </dgm:pt>
    <dgm:pt modelId="{95BEFCFE-C048-4B1B-B32F-64EAC8013DDC}">
      <dgm:prSet phldrT="[Text]" custT="1"/>
      <dgm:spPr/>
      <dgm:t>
        <a:bodyPr/>
        <a:lstStyle/>
        <a:p>
          <a:r>
            <a:rPr lang="en-US" sz="1200"/>
            <a:t>Building connectivity restored</a:t>
          </a:r>
        </a:p>
      </dgm:t>
    </dgm:pt>
    <dgm:pt modelId="{55E1A1CC-043C-4785-B8BF-F6A0030F176C}" type="parTrans" cxnId="{324921BB-9242-4637-976F-4C144375D957}">
      <dgm:prSet/>
      <dgm:spPr/>
      <dgm:t>
        <a:bodyPr/>
        <a:lstStyle/>
        <a:p>
          <a:endParaRPr lang="en-US" sz="1100"/>
        </a:p>
      </dgm:t>
    </dgm:pt>
    <dgm:pt modelId="{6D65B858-3C6E-4ADA-A3F3-D25DE21B60F6}" type="sibTrans" cxnId="{324921BB-9242-4637-976F-4C144375D957}">
      <dgm:prSet/>
      <dgm:spPr/>
      <dgm:t>
        <a:bodyPr/>
        <a:lstStyle/>
        <a:p>
          <a:endParaRPr lang="en-US" sz="1100"/>
        </a:p>
      </dgm:t>
    </dgm:pt>
    <dgm:pt modelId="{C2592BDA-80F1-4820-A02C-D9861DBECF53}">
      <dgm:prSet phldrT="[Text]" custT="1"/>
      <dgm:spPr/>
      <dgm:t>
        <a:bodyPr/>
        <a:lstStyle/>
        <a:p>
          <a:endParaRPr lang="en-US" sz="1200"/>
        </a:p>
      </dgm:t>
    </dgm:pt>
    <dgm:pt modelId="{7E07BF0D-D478-409C-B45D-438728041E35}" type="parTrans" cxnId="{F4038487-A518-405A-9C1F-311D906A929E}">
      <dgm:prSet/>
      <dgm:spPr/>
      <dgm:t>
        <a:bodyPr/>
        <a:lstStyle/>
        <a:p>
          <a:endParaRPr lang="en-US"/>
        </a:p>
      </dgm:t>
    </dgm:pt>
    <dgm:pt modelId="{F7E5B836-09B2-4F3A-8C15-DFF7BF68BF17}" type="sibTrans" cxnId="{F4038487-A518-405A-9C1F-311D906A929E}">
      <dgm:prSet/>
      <dgm:spPr/>
      <dgm:t>
        <a:bodyPr/>
        <a:lstStyle/>
        <a:p>
          <a:endParaRPr lang="en-US"/>
        </a:p>
      </dgm:t>
    </dgm:pt>
    <dgm:pt modelId="{BE2B6507-4F02-48A5-9D39-94CEC17292C2}">
      <dgm:prSet phldrT="[Text]" custT="1"/>
      <dgm:spPr/>
      <dgm:t>
        <a:bodyPr/>
        <a:lstStyle/>
        <a:p>
          <a:r>
            <a:rPr lang="en-US" sz="1200"/>
            <a:t>Manufacturer</a:t>
          </a:r>
        </a:p>
      </dgm:t>
    </dgm:pt>
    <dgm:pt modelId="{2F00A571-7952-42C6-B092-3CD5C063207D}" type="parTrans" cxnId="{CCF3389C-DEA4-4065-A4E8-D497127EAC78}">
      <dgm:prSet/>
      <dgm:spPr/>
      <dgm:t>
        <a:bodyPr/>
        <a:lstStyle/>
        <a:p>
          <a:endParaRPr lang="en-US"/>
        </a:p>
      </dgm:t>
    </dgm:pt>
    <dgm:pt modelId="{E1B9C17D-E277-44FA-B6B0-56FD08CA6833}" type="sibTrans" cxnId="{CCF3389C-DEA4-4065-A4E8-D497127EAC78}">
      <dgm:prSet/>
      <dgm:spPr/>
      <dgm:t>
        <a:bodyPr/>
        <a:lstStyle/>
        <a:p>
          <a:endParaRPr lang="en-US"/>
        </a:p>
      </dgm:t>
    </dgm:pt>
    <dgm:pt modelId="{C3DBF51B-98AE-4646-8C0C-54D23384E747}">
      <dgm:prSet phldrT="[Text]" custT="1"/>
      <dgm:spPr/>
      <dgm:t>
        <a:bodyPr/>
        <a:lstStyle/>
        <a:p>
          <a:r>
            <a:rPr lang="en-US" sz="1200"/>
            <a:t>Additional weeks needed to get all issues cleared</a:t>
          </a:r>
        </a:p>
      </dgm:t>
    </dgm:pt>
    <dgm:pt modelId="{9CDE6187-DBE9-487D-8EF2-3DD999BBCEDA}" type="parTrans" cxnId="{D11AF15B-6EC6-45D1-A35F-C0508C1BB482}">
      <dgm:prSet/>
      <dgm:spPr/>
      <dgm:t>
        <a:bodyPr/>
        <a:lstStyle/>
        <a:p>
          <a:endParaRPr lang="en-US"/>
        </a:p>
      </dgm:t>
    </dgm:pt>
    <dgm:pt modelId="{B516518E-DBB2-41DB-A258-48D293BFB440}" type="sibTrans" cxnId="{D11AF15B-6EC6-45D1-A35F-C0508C1BB482}">
      <dgm:prSet/>
      <dgm:spPr/>
      <dgm:t>
        <a:bodyPr/>
        <a:lstStyle/>
        <a:p>
          <a:endParaRPr lang="en-US"/>
        </a:p>
      </dgm:t>
    </dgm:pt>
    <dgm:pt modelId="{E4E74BDC-F22A-4AD6-BE19-F4F3411EF889}" type="pres">
      <dgm:prSet presAssocID="{F37B09C2-790C-4554-B52B-5D1CB26E8151}" presName="Name0" presStyleCnt="0">
        <dgm:presLayoutVars>
          <dgm:chMax/>
          <dgm:chPref val="3"/>
          <dgm:dir/>
          <dgm:animOne val="branch"/>
          <dgm:animLvl val="lvl"/>
        </dgm:presLayoutVars>
      </dgm:prSet>
      <dgm:spPr/>
    </dgm:pt>
    <dgm:pt modelId="{3DBB5631-6131-4EB9-B6FD-4DB0C7544224}" type="pres">
      <dgm:prSet presAssocID="{0950F0C7-6E96-435A-969F-26678F001214}" presName="composite" presStyleCnt="0"/>
      <dgm:spPr/>
    </dgm:pt>
    <dgm:pt modelId="{EA8C0ACE-FFDE-4B1E-9CF9-EF0C64145943}" type="pres">
      <dgm:prSet presAssocID="{0950F0C7-6E96-435A-969F-26678F001214}" presName="FirstChild" presStyleLbl="revTx" presStyleIdx="0" presStyleCnt="6">
        <dgm:presLayoutVars>
          <dgm:chMax val="0"/>
          <dgm:chPref val="0"/>
          <dgm:bulletEnabled val="1"/>
        </dgm:presLayoutVars>
      </dgm:prSet>
      <dgm:spPr/>
    </dgm:pt>
    <dgm:pt modelId="{FA35B672-2A47-46D7-AE04-2CF576FDC7A0}" type="pres">
      <dgm:prSet presAssocID="{0950F0C7-6E96-435A-969F-26678F001214}" presName="Parent" presStyleLbl="alignNode1" presStyleIdx="0" presStyleCnt="3">
        <dgm:presLayoutVars>
          <dgm:chMax val="3"/>
          <dgm:chPref val="3"/>
          <dgm:bulletEnabled val="1"/>
        </dgm:presLayoutVars>
      </dgm:prSet>
      <dgm:spPr/>
    </dgm:pt>
    <dgm:pt modelId="{8A067D79-23AE-4DDE-8A3E-8766AD03090E}" type="pres">
      <dgm:prSet presAssocID="{0950F0C7-6E96-435A-969F-26678F001214}" presName="Accent" presStyleLbl="parChTrans1D1" presStyleIdx="0" presStyleCnt="3"/>
      <dgm:spPr/>
    </dgm:pt>
    <dgm:pt modelId="{2571C320-20CF-46A3-8292-631B7A560746}" type="pres">
      <dgm:prSet presAssocID="{0950F0C7-6E96-435A-969F-26678F001214}" presName="Child" presStyleLbl="revTx" presStyleIdx="1" presStyleCnt="6">
        <dgm:presLayoutVars>
          <dgm:chMax val="0"/>
          <dgm:chPref val="0"/>
          <dgm:bulletEnabled val="1"/>
        </dgm:presLayoutVars>
      </dgm:prSet>
      <dgm:spPr/>
    </dgm:pt>
    <dgm:pt modelId="{57686753-CD5D-4E45-A8BD-81A19DECBA1F}" type="pres">
      <dgm:prSet presAssocID="{0FB42F1A-CFFD-44C4-A0C5-E741E410E73A}" presName="sibTrans" presStyleCnt="0"/>
      <dgm:spPr/>
    </dgm:pt>
    <dgm:pt modelId="{1A370136-9EA1-493D-B991-B6FCA602FA2F}" type="pres">
      <dgm:prSet presAssocID="{6E303E3B-DC13-4E9F-BB92-8760FBCCF4D6}" presName="composite" presStyleCnt="0"/>
      <dgm:spPr/>
    </dgm:pt>
    <dgm:pt modelId="{1D3C6B2E-56D3-4434-B787-67E5D4625B82}" type="pres">
      <dgm:prSet presAssocID="{6E303E3B-DC13-4E9F-BB92-8760FBCCF4D6}" presName="FirstChild" presStyleLbl="revTx" presStyleIdx="2" presStyleCnt="6">
        <dgm:presLayoutVars>
          <dgm:chMax val="0"/>
          <dgm:chPref val="0"/>
          <dgm:bulletEnabled val="1"/>
        </dgm:presLayoutVars>
      </dgm:prSet>
      <dgm:spPr/>
    </dgm:pt>
    <dgm:pt modelId="{D4992997-ED60-4E71-945F-40A6A0BB780F}" type="pres">
      <dgm:prSet presAssocID="{6E303E3B-DC13-4E9F-BB92-8760FBCCF4D6}" presName="Parent" presStyleLbl="alignNode1" presStyleIdx="1" presStyleCnt="3">
        <dgm:presLayoutVars>
          <dgm:chMax val="3"/>
          <dgm:chPref val="3"/>
          <dgm:bulletEnabled val="1"/>
        </dgm:presLayoutVars>
      </dgm:prSet>
      <dgm:spPr/>
    </dgm:pt>
    <dgm:pt modelId="{6233DEC0-EF40-427A-9322-1C97C1B14C5E}" type="pres">
      <dgm:prSet presAssocID="{6E303E3B-DC13-4E9F-BB92-8760FBCCF4D6}" presName="Accent" presStyleLbl="parChTrans1D1" presStyleIdx="1" presStyleCnt="3"/>
      <dgm:spPr/>
    </dgm:pt>
    <dgm:pt modelId="{C51E46C2-388C-4549-87FE-12B532BDB791}" type="pres">
      <dgm:prSet presAssocID="{6E303E3B-DC13-4E9F-BB92-8760FBCCF4D6}" presName="Child" presStyleLbl="revTx" presStyleIdx="3" presStyleCnt="6">
        <dgm:presLayoutVars>
          <dgm:chMax val="0"/>
          <dgm:chPref val="0"/>
          <dgm:bulletEnabled val="1"/>
        </dgm:presLayoutVars>
      </dgm:prSet>
      <dgm:spPr/>
    </dgm:pt>
    <dgm:pt modelId="{6BF54183-3415-4C5C-AC02-9549E71ADB02}" type="pres">
      <dgm:prSet presAssocID="{7468D758-F193-411F-855C-9B6436EC24B0}" presName="sibTrans" presStyleCnt="0"/>
      <dgm:spPr/>
    </dgm:pt>
    <dgm:pt modelId="{06BEFD0D-87B9-4883-8F87-3C14D8FA3549}" type="pres">
      <dgm:prSet presAssocID="{FE5C4FD4-F670-4B74-9256-B44427DDAEAC}" presName="composite" presStyleCnt="0"/>
      <dgm:spPr/>
    </dgm:pt>
    <dgm:pt modelId="{8B65BF4F-A725-404C-A079-ED02A7AC62F4}" type="pres">
      <dgm:prSet presAssocID="{FE5C4FD4-F670-4B74-9256-B44427DDAEAC}" presName="FirstChild" presStyleLbl="revTx" presStyleIdx="4" presStyleCnt="6">
        <dgm:presLayoutVars>
          <dgm:chMax val="0"/>
          <dgm:chPref val="0"/>
          <dgm:bulletEnabled val="1"/>
        </dgm:presLayoutVars>
      </dgm:prSet>
      <dgm:spPr/>
    </dgm:pt>
    <dgm:pt modelId="{39FC57DF-84B3-4C44-9B6A-AA37664CE052}" type="pres">
      <dgm:prSet presAssocID="{FE5C4FD4-F670-4B74-9256-B44427DDAEAC}" presName="Parent" presStyleLbl="alignNode1" presStyleIdx="2" presStyleCnt="3">
        <dgm:presLayoutVars>
          <dgm:chMax val="3"/>
          <dgm:chPref val="3"/>
          <dgm:bulletEnabled val="1"/>
        </dgm:presLayoutVars>
      </dgm:prSet>
      <dgm:spPr/>
    </dgm:pt>
    <dgm:pt modelId="{09758237-834A-4A4C-877A-898C7D940B47}" type="pres">
      <dgm:prSet presAssocID="{FE5C4FD4-F670-4B74-9256-B44427DDAEAC}" presName="Accent" presStyleLbl="parChTrans1D1" presStyleIdx="2" presStyleCnt="3"/>
      <dgm:spPr/>
    </dgm:pt>
    <dgm:pt modelId="{4AA3F5E9-4E7F-4508-9726-706626047C1E}" type="pres">
      <dgm:prSet presAssocID="{FE5C4FD4-F670-4B74-9256-B44427DDAEAC}" presName="Child" presStyleLbl="revTx" presStyleIdx="5" presStyleCnt="6">
        <dgm:presLayoutVars>
          <dgm:chMax val="0"/>
          <dgm:chPref val="0"/>
          <dgm:bulletEnabled val="1"/>
        </dgm:presLayoutVars>
      </dgm:prSet>
      <dgm:spPr/>
    </dgm:pt>
  </dgm:ptLst>
  <dgm:cxnLst>
    <dgm:cxn modelId="{DBE4C900-29E8-4C29-B280-0AEB1B3C2411}" type="presOf" srcId="{BE2B6507-4F02-48A5-9D39-94CEC17292C2}" destId="{C51E46C2-388C-4549-87FE-12B532BDB791}" srcOrd="0" destOrd="1" presId="urn:microsoft.com/office/officeart/2011/layout/TabList"/>
    <dgm:cxn modelId="{87B71803-C869-4A1F-93F8-84E85062E4C3}" type="presOf" srcId="{0950F0C7-6E96-435A-969F-26678F001214}" destId="{FA35B672-2A47-46D7-AE04-2CF576FDC7A0}" srcOrd="0" destOrd="0" presId="urn:microsoft.com/office/officeart/2011/layout/TabList"/>
    <dgm:cxn modelId="{A8327633-67A0-4E38-B330-9D285CB07839}" srcId="{6E303E3B-DC13-4E9F-BB92-8760FBCCF4D6}" destId="{0FFA5D2B-628B-442E-9592-010BB9DCB1C6}" srcOrd="1" destOrd="0" parTransId="{646BF83C-F98F-4E65-97F0-6141E723C891}" sibTransId="{56272FC5-6E14-461C-B63D-220FFB0BB3D1}"/>
    <dgm:cxn modelId="{D11AF15B-6EC6-45D1-A35F-C0508C1BB482}" srcId="{FE5C4FD4-F670-4B74-9256-B44427DDAEAC}" destId="{C3DBF51B-98AE-4646-8C0C-54D23384E747}" srcOrd="2" destOrd="0" parTransId="{9CDE6187-DBE9-487D-8EF2-3DD999BBCEDA}" sibTransId="{B516518E-DBB2-41DB-A258-48D293BFB440}"/>
    <dgm:cxn modelId="{75DEFF61-43A0-4472-BFDD-13EF00C99D8F}" srcId="{0950F0C7-6E96-435A-969F-26678F001214}" destId="{6C9FD96C-FE69-4D81-8962-3A6F29FE425D}" srcOrd="1" destOrd="0" parTransId="{8D3663BF-1A0E-45D0-B8E7-11038EC26902}" sibTransId="{7E8E0C89-829D-4431-9834-4063D5D8D5FA}"/>
    <dgm:cxn modelId="{A1C75F49-4AD4-4A27-8245-B4F5AD3E8DA5}" srcId="{F37B09C2-790C-4554-B52B-5D1CB26E8151}" destId="{6E303E3B-DC13-4E9F-BB92-8760FBCCF4D6}" srcOrd="1" destOrd="0" parTransId="{6E55813C-614C-4EDB-966B-AC26BD862659}" sibTransId="{7468D758-F193-411F-855C-9B6436EC24B0}"/>
    <dgm:cxn modelId="{5D30957B-33E9-4BAD-BD29-4710CEE5C6E2}" type="presOf" srcId="{6E303E3B-DC13-4E9F-BB92-8760FBCCF4D6}" destId="{D4992997-ED60-4E71-945F-40A6A0BB780F}" srcOrd="0" destOrd="0" presId="urn:microsoft.com/office/officeart/2011/layout/TabList"/>
    <dgm:cxn modelId="{9D2D437C-78EA-4289-B3C6-3537CACD05B5}" srcId="{FE5C4FD4-F670-4B74-9256-B44427DDAEAC}" destId="{28099612-90CA-4241-AEF9-70D241932F22}" srcOrd="0" destOrd="0" parTransId="{610AD853-9935-483D-A6C2-59EBB9A29633}" sibTransId="{0F469E81-A860-4F2C-B390-6789FF50C746}"/>
    <dgm:cxn modelId="{035D967C-BB8E-4FDE-BC46-C5F721A273F6}" type="presOf" srcId="{6C9FD96C-FE69-4D81-8962-3A6F29FE425D}" destId="{2571C320-20CF-46A3-8292-631B7A560746}" srcOrd="0" destOrd="0" presId="urn:microsoft.com/office/officeart/2011/layout/TabList"/>
    <dgm:cxn modelId="{2D689583-88AA-46AA-8EF6-5D59EE06C8F3}" srcId="{F37B09C2-790C-4554-B52B-5D1CB26E8151}" destId="{0950F0C7-6E96-435A-969F-26678F001214}" srcOrd="0" destOrd="0" parTransId="{414E1C80-875F-4FF8-98C6-71A301CB890E}" sibTransId="{0FB42F1A-CFFD-44C4-A0C5-E741E410E73A}"/>
    <dgm:cxn modelId="{F4038487-A518-405A-9C1F-311D906A929E}" srcId="{0950F0C7-6E96-435A-969F-26678F001214}" destId="{C2592BDA-80F1-4820-A02C-D9861DBECF53}" srcOrd="2" destOrd="0" parTransId="{7E07BF0D-D478-409C-B45D-438728041E35}" sibTransId="{F7E5B836-09B2-4F3A-8C15-DFF7BF68BF17}"/>
    <dgm:cxn modelId="{CCF3389C-DEA4-4065-A4E8-D497127EAC78}" srcId="{6E303E3B-DC13-4E9F-BB92-8760FBCCF4D6}" destId="{BE2B6507-4F02-48A5-9D39-94CEC17292C2}" srcOrd="2" destOrd="0" parTransId="{2F00A571-7952-42C6-B092-3CD5C063207D}" sibTransId="{E1B9C17D-E277-44FA-B6B0-56FD08CA6833}"/>
    <dgm:cxn modelId="{5C03449D-1594-49BB-83C5-E04402269F2E}" srcId="{6E303E3B-DC13-4E9F-BB92-8760FBCCF4D6}" destId="{501B9269-9BB4-4149-B800-31E1DBDD1863}" srcOrd="0" destOrd="0" parTransId="{9F51E040-8A7B-4292-8D9E-333A040E35F8}" sibTransId="{AC3AEB13-1169-42FA-AF0C-EDBA8412F612}"/>
    <dgm:cxn modelId="{DB68C3A1-A640-49DD-A3EB-017C63EAD51D}" srcId="{0950F0C7-6E96-435A-969F-26678F001214}" destId="{69697B1C-C314-43AC-828D-9AA6C59B3C8A}" srcOrd="0" destOrd="0" parTransId="{0E9E5D45-2ECE-4982-AF87-E870B8CBB168}" sibTransId="{953C3915-0044-45B9-9AAC-958CFE644E5F}"/>
    <dgm:cxn modelId="{693813A6-3884-4C13-BEC6-4088EE3CBC90}" type="presOf" srcId="{95BEFCFE-C048-4B1B-B32F-64EAC8013DDC}" destId="{4AA3F5E9-4E7F-4508-9726-706626047C1E}" srcOrd="0" destOrd="0" presId="urn:microsoft.com/office/officeart/2011/layout/TabList"/>
    <dgm:cxn modelId="{CBF325B0-BA0A-40EE-8D57-CDC823294967}" type="presOf" srcId="{69697B1C-C314-43AC-828D-9AA6C59B3C8A}" destId="{EA8C0ACE-FFDE-4B1E-9CF9-EF0C64145943}" srcOrd="0" destOrd="0" presId="urn:microsoft.com/office/officeart/2011/layout/TabList"/>
    <dgm:cxn modelId="{324921BB-9242-4637-976F-4C144375D957}" srcId="{FE5C4FD4-F670-4B74-9256-B44427DDAEAC}" destId="{95BEFCFE-C048-4B1B-B32F-64EAC8013DDC}" srcOrd="1" destOrd="0" parTransId="{55E1A1CC-043C-4785-B8BF-F6A0030F176C}" sibTransId="{6D65B858-3C6E-4ADA-A3F3-D25DE21B60F6}"/>
    <dgm:cxn modelId="{4A2E55C1-1893-43A9-8407-5D021FB68418}" type="presOf" srcId="{C3DBF51B-98AE-4646-8C0C-54D23384E747}" destId="{4AA3F5E9-4E7F-4508-9726-706626047C1E}" srcOrd="0" destOrd="1" presId="urn:microsoft.com/office/officeart/2011/layout/TabList"/>
    <dgm:cxn modelId="{7C2FDCD8-B678-4B07-BCFC-766A85A05A7A}" type="presOf" srcId="{501B9269-9BB4-4149-B800-31E1DBDD1863}" destId="{1D3C6B2E-56D3-4434-B787-67E5D4625B82}" srcOrd="0" destOrd="0" presId="urn:microsoft.com/office/officeart/2011/layout/TabList"/>
    <dgm:cxn modelId="{4AAEB6D9-719A-41B2-B326-FDD4685D6C4B}" type="presOf" srcId="{28099612-90CA-4241-AEF9-70D241932F22}" destId="{8B65BF4F-A725-404C-A079-ED02A7AC62F4}" srcOrd="0" destOrd="0" presId="urn:microsoft.com/office/officeart/2011/layout/TabList"/>
    <dgm:cxn modelId="{8AB8E0E7-443B-44EA-9DA1-1ECABC73FE7E}" type="presOf" srcId="{FE5C4FD4-F670-4B74-9256-B44427DDAEAC}" destId="{39FC57DF-84B3-4C44-9B6A-AA37664CE052}" srcOrd="0" destOrd="0" presId="urn:microsoft.com/office/officeart/2011/layout/TabList"/>
    <dgm:cxn modelId="{F6C504EF-6CD3-4630-A44F-F43D94802BD7}" type="presOf" srcId="{0FFA5D2B-628B-442E-9592-010BB9DCB1C6}" destId="{C51E46C2-388C-4549-87FE-12B532BDB791}" srcOrd="0" destOrd="0" presId="urn:microsoft.com/office/officeart/2011/layout/TabList"/>
    <dgm:cxn modelId="{A90D57EF-4EB4-45AE-B046-0326EB6F88A0}" type="presOf" srcId="{C2592BDA-80F1-4820-A02C-D9861DBECF53}" destId="{2571C320-20CF-46A3-8292-631B7A560746}" srcOrd="0" destOrd="1" presId="urn:microsoft.com/office/officeart/2011/layout/TabList"/>
    <dgm:cxn modelId="{7D8353F0-0DB2-411B-9562-D185870294ED}" srcId="{F37B09C2-790C-4554-B52B-5D1CB26E8151}" destId="{FE5C4FD4-F670-4B74-9256-B44427DDAEAC}" srcOrd="2" destOrd="0" parTransId="{DA591BE0-F9B0-4AE6-9184-BBE8427A4A99}" sibTransId="{41B8B122-4EF5-4B1E-9F05-54CE9487B4E4}"/>
    <dgm:cxn modelId="{296418F5-5FF3-42CF-96F4-AB4EF92666A4}" type="presOf" srcId="{F37B09C2-790C-4554-B52B-5D1CB26E8151}" destId="{E4E74BDC-F22A-4AD6-BE19-F4F3411EF889}" srcOrd="0" destOrd="0" presId="urn:microsoft.com/office/officeart/2011/layout/TabList"/>
    <dgm:cxn modelId="{98D13238-16C7-4CFE-904A-E43BECAD9A40}" type="presParOf" srcId="{E4E74BDC-F22A-4AD6-BE19-F4F3411EF889}" destId="{3DBB5631-6131-4EB9-B6FD-4DB0C7544224}" srcOrd="0" destOrd="0" presId="urn:microsoft.com/office/officeart/2011/layout/TabList"/>
    <dgm:cxn modelId="{6A0A1DBC-F0F5-4B02-8148-E7898F9FC4D8}" type="presParOf" srcId="{3DBB5631-6131-4EB9-B6FD-4DB0C7544224}" destId="{EA8C0ACE-FFDE-4B1E-9CF9-EF0C64145943}" srcOrd="0" destOrd="0" presId="urn:microsoft.com/office/officeart/2011/layout/TabList"/>
    <dgm:cxn modelId="{8F8F107D-AD5A-469E-9F42-BF5A95EA0949}" type="presParOf" srcId="{3DBB5631-6131-4EB9-B6FD-4DB0C7544224}" destId="{FA35B672-2A47-46D7-AE04-2CF576FDC7A0}" srcOrd="1" destOrd="0" presId="urn:microsoft.com/office/officeart/2011/layout/TabList"/>
    <dgm:cxn modelId="{7BFEBABF-0AEA-4947-99DD-B81B35D14047}" type="presParOf" srcId="{3DBB5631-6131-4EB9-B6FD-4DB0C7544224}" destId="{8A067D79-23AE-4DDE-8A3E-8766AD03090E}" srcOrd="2" destOrd="0" presId="urn:microsoft.com/office/officeart/2011/layout/TabList"/>
    <dgm:cxn modelId="{29D5E84C-BC83-48FE-B52B-D9395EAF5F4B}" type="presParOf" srcId="{E4E74BDC-F22A-4AD6-BE19-F4F3411EF889}" destId="{2571C320-20CF-46A3-8292-631B7A560746}" srcOrd="1" destOrd="0" presId="urn:microsoft.com/office/officeart/2011/layout/TabList"/>
    <dgm:cxn modelId="{C6B671DF-C453-4DBE-A136-161B65E3CDBB}" type="presParOf" srcId="{E4E74BDC-F22A-4AD6-BE19-F4F3411EF889}" destId="{57686753-CD5D-4E45-A8BD-81A19DECBA1F}" srcOrd="2" destOrd="0" presId="urn:microsoft.com/office/officeart/2011/layout/TabList"/>
    <dgm:cxn modelId="{C53E8D55-F876-4358-A626-99DA34435975}" type="presParOf" srcId="{E4E74BDC-F22A-4AD6-BE19-F4F3411EF889}" destId="{1A370136-9EA1-493D-B991-B6FCA602FA2F}" srcOrd="3" destOrd="0" presId="urn:microsoft.com/office/officeart/2011/layout/TabList"/>
    <dgm:cxn modelId="{EC38FD64-D84E-436C-916C-5A90EC19917C}" type="presParOf" srcId="{1A370136-9EA1-493D-B991-B6FCA602FA2F}" destId="{1D3C6B2E-56D3-4434-B787-67E5D4625B82}" srcOrd="0" destOrd="0" presId="urn:microsoft.com/office/officeart/2011/layout/TabList"/>
    <dgm:cxn modelId="{BB95668E-E7BD-4178-B0F1-532DF913E461}" type="presParOf" srcId="{1A370136-9EA1-493D-B991-B6FCA602FA2F}" destId="{D4992997-ED60-4E71-945F-40A6A0BB780F}" srcOrd="1" destOrd="0" presId="urn:microsoft.com/office/officeart/2011/layout/TabList"/>
    <dgm:cxn modelId="{EA273C3E-E6C4-437E-803D-34BA07157E3B}" type="presParOf" srcId="{1A370136-9EA1-493D-B991-B6FCA602FA2F}" destId="{6233DEC0-EF40-427A-9322-1C97C1B14C5E}" srcOrd="2" destOrd="0" presId="urn:microsoft.com/office/officeart/2011/layout/TabList"/>
    <dgm:cxn modelId="{93DD6A7F-89D6-40E1-B451-4F679B8B7014}" type="presParOf" srcId="{E4E74BDC-F22A-4AD6-BE19-F4F3411EF889}" destId="{C51E46C2-388C-4549-87FE-12B532BDB791}" srcOrd="4" destOrd="0" presId="urn:microsoft.com/office/officeart/2011/layout/TabList"/>
    <dgm:cxn modelId="{4453C54F-94E6-4AC2-AE9E-13EBA855FA07}" type="presParOf" srcId="{E4E74BDC-F22A-4AD6-BE19-F4F3411EF889}" destId="{6BF54183-3415-4C5C-AC02-9549E71ADB02}" srcOrd="5" destOrd="0" presId="urn:microsoft.com/office/officeart/2011/layout/TabList"/>
    <dgm:cxn modelId="{B5A6815C-E8F6-4DF6-941B-199678514961}" type="presParOf" srcId="{E4E74BDC-F22A-4AD6-BE19-F4F3411EF889}" destId="{06BEFD0D-87B9-4883-8F87-3C14D8FA3549}" srcOrd="6" destOrd="0" presId="urn:microsoft.com/office/officeart/2011/layout/TabList"/>
    <dgm:cxn modelId="{8A6A267F-A4CE-4A74-9A82-9EF2BA843275}" type="presParOf" srcId="{06BEFD0D-87B9-4883-8F87-3C14D8FA3549}" destId="{8B65BF4F-A725-404C-A079-ED02A7AC62F4}" srcOrd="0" destOrd="0" presId="urn:microsoft.com/office/officeart/2011/layout/TabList"/>
    <dgm:cxn modelId="{CF337DC0-57E2-4DD9-991A-C6C5FF6477CD}" type="presParOf" srcId="{06BEFD0D-87B9-4883-8F87-3C14D8FA3549}" destId="{39FC57DF-84B3-4C44-9B6A-AA37664CE052}" srcOrd="1" destOrd="0" presId="urn:microsoft.com/office/officeart/2011/layout/TabList"/>
    <dgm:cxn modelId="{C5D7F607-0E0D-40D8-8994-AF2BAF0411EF}" type="presParOf" srcId="{06BEFD0D-87B9-4883-8F87-3C14D8FA3549}" destId="{09758237-834A-4A4C-877A-898C7D940B47}" srcOrd="2" destOrd="0" presId="urn:microsoft.com/office/officeart/2011/layout/TabList"/>
    <dgm:cxn modelId="{69ECE348-4517-434A-91EC-83863283E4C7}" type="presParOf" srcId="{E4E74BDC-F22A-4AD6-BE19-F4F3411EF889}" destId="{4AA3F5E9-4E7F-4508-9726-706626047C1E}" srcOrd="7" destOrd="0" presId="urn:microsoft.com/office/officeart/2011/layout/Tab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B09C2-790C-4554-B52B-5D1CB26E8151}" type="doc">
      <dgm:prSet loTypeId="urn:microsoft.com/office/officeart/2011/layout/TabList" loCatId="list" qsTypeId="urn:microsoft.com/office/officeart/2005/8/quickstyle/simple1" qsCatId="simple" csTypeId="urn:microsoft.com/office/officeart/2005/8/colors/accent2_2" csCatId="accent2" phldr="1"/>
      <dgm:spPr/>
      <dgm:t>
        <a:bodyPr/>
        <a:lstStyle/>
        <a:p>
          <a:endParaRPr lang="en-US"/>
        </a:p>
      </dgm:t>
    </dgm:pt>
    <dgm:pt modelId="{0950F0C7-6E96-435A-969F-26678F001214}">
      <dgm:prSet phldrT="[Text]" custT="1"/>
      <dgm:spPr/>
      <dgm:t>
        <a:bodyPr/>
        <a:lstStyle/>
        <a:p>
          <a:r>
            <a:rPr lang="en-US" sz="2000"/>
            <a:t>101</a:t>
          </a:r>
          <a:endParaRPr lang="en-US" sz="1100"/>
        </a:p>
      </dgm:t>
    </dgm:pt>
    <dgm:pt modelId="{414E1C80-875F-4FF8-98C6-71A301CB890E}" type="parTrans" cxnId="{2D689583-88AA-46AA-8EF6-5D59EE06C8F3}">
      <dgm:prSet/>
      <dgm:spPr/>
      <dgm:t>
        <a:bodyPr/>
        <a:lstStyle/>
        <a:p>
          <a:endParaRPr lang="en-US" sz="1100"/>
        </a:p>
      </dgm:t>
    </dgm:pt>
    <dgm:pt modelId="{0FB42F1A-CFFD-44C4-A0C5-E741E410E73A}" type="sibTrans" cxnId="{2D689583-88AA-46AA-8EF6-5D59EE06C8F3}">
      <dgm:prSet/>
      <dgm:spPr/>
      <dgm:t>
        <a:bodyPr/>
        <a:lstStyle/>
        <a:p>
          <a:endParaRPr lang="en-US" sz="1100"/>
        </a:p>
      </dgm:t>
    </dgm:pt>
    <dgm:pt modelId="{69697B1C-C314-43AC-828D-9AA6C59B3C8A}">
      <dgm:prSet phldrT="[Text]" custT="1"/>
      <dgm:spPr/>
      <dgm:t>
        <a:bodyPr/>
        <a:lstStyle/>
        <a:p>
          <a:r>
            <a:rPr lang="en-US" sz="1200"/>
            <a:t>Floors</a:t>
          </a:r>
        </a:p>
      </dgm:t>
    </dgm:pt>
    <dgm:pt modelId="{0E9E5D45-2ECE-4982-AF87-E870B8CBB168}" type="parTrans" cxnId="{DB68C3A1-A640-49DD-A3EB-017C63EAD51D}">
      <dgm:prSet/>
      <dgm:spPr/>
      <dgm:t>
        <a:bodyPr/>
        <a:lstStyle/>
        <a:p>
          <a:endParaRPr lang="en-US" sz="1100"/>
        </a:p>
      </dgm:t>
    </dgm:pt>
    <dgm:pt modelId="{953C3915-0044-45B9-9AAC-958CFE644E5F}" type="sibTrans" cxnId="{DB68C3A1-A640-49DD-A3EB-017C63EAD51D}">
      <dgm:prSet/>
      <dgm:spPr/>
      <dgm:t>
        <a:bodyPr/>
        <a:lstStyle/>
        <a:p>
          <a:endParaRPr lang="en-US" sz="1100"/>
        </a:p>
      </dgm:t>
    </dgm:pt>
    <dgm:pt modelId="{6C9FD96C-FE69-4D81-8962-3A6F29FE425D}">
      <dgm:prSet phldrT="[Text]" custT="1"/>
      <dgm:spPr/>
      <dgm:t>
        <a:bodyPr/>
        <a:lstStyle/>
        <a:p>
          <a:r>
            <a:rPr lang="en-US" sz="1200"/>
            <a:t>Multi-tenant media &amp; entertain real estate</a:t>
          </a:r>
        </a:p>
      </dgm:t>
    </dgm:pt>
    <dgm:pt modelId="{8D3663BF-1A0E-45D0-B8E7-11038EC26902}" type="parTrans" cxnId="{75DEFF61-43A0-4472-BFDD-13EF00C99D8F}">
      <dgm:prSet/>
      <dgm:spPr/>
      <dgm:t>
        <a:bodyPr/>
        <a:lstStyle/>
        <a:p>
          <a:endParaRPr lang="en-US" sz="1100"/>
        </a:p>
      </dgm:t>
    </dgm:pt>
    <dgm:pt modelId="{7E8E0C89-829D-4431-9834-4063D5D8D5FA}" type="sibTrans" cxnId="{75DEFF61-43A0-4472-BFDD-13EF00C99D8F}">
      <dgm:prSet/>
      <dgm:spPr/>
      <dgm:t>
        <a:bodyPr/>
        <a:lstStyle/>
        <a:p>
          <a:endParaRPr lang="en-US" sz="1100"/>
        </a:p>
      </dgm:t>
    </dgm:pt>
    <dgm:pt modelId="{6E303E3B-DC13-4E9F-BB92-8760FBCCF4D6}">
      <dgm:prSet phldrT="[Text]" custT="1"/>
      <dgm:spPr/>
      <dgm:t>
        <a:bodyPr/>
        <a:lstStyle/>
        <a:p>
          <a:r>
            <a:rPr lang="en-US" sz="2000"/>
            <a:t>10K </a:t>
          </a:r>
          <a:r>
            <a:rPr lang="en-US" sz="2400"/>
            <a:t>+</a:t>
          </a:r>
          <a:endParaRPr lang="en-US" sz="2000"/>
        </a:p>
      </dgm:t>
    </dgm:pt>
    <dgm:pt modelId="{6E55813C-614C-4EDB-966B-AC26BD862659}" type="parTrans" cxnId="{A1C75F49-4AD4-4A27-8245-B4F5AD3E8DA5}">
      <dgm:prSet/>
      <dgm:spPr/>
      <dgm:t>
        <a:bodyPr/>
        <a:lstStyle/>
        <a:p>
          <a:endParaRPr lang="en-US" sz="1100"/>
        </a:p>
      </dgm:t>
    </dgm:pt>
    <dgm:pt modelId="{7468D758-F193-411F-855C-9B6436EC24B0}" type="sibTrans" cxnId="{A1C75F49-4AD4-4A27-8245-B4F5AD3E8DA5}">
      <dgm:prSet/>
      <dgm:spPr/>
      <dgm:t>
        <a:bodyPr/>
        <a:lstStyle/>
        <a:p>
          <a:endParaRPr lang="en-US" sz="1100"/>
        </a:p>
      </dgm:t>
    </dgm:pt>
    <dgm:pt modelId="{501B9269-9BB4-4149-B800-31E1DBDD1863}">
      <dgm:prSet phldrT="[Text]" custT="1"/>
      <dgm:spPr/>
      <dgm:t>
        <a:bodyPr/>
        <a:lstStyle/>
        <a:p>
          <a:r>
            <a:rPr lang="en-US" sz="1200"/>
            <a:t>Commission devices</a:t>
          </a:r>
        </a:p>
      </dgm:t>
    </dgm:pt>
    <dgm:pt modelId="{9F51E040-8A7B-4292-8D9E-333A040E35F8}" type="parTrans" cxnId="{5C03449D-1594-49BB-83C5-E04402269F2E}">
      <dgm:prSet/>
      <dgm:spPr/>
      <dgm:t>
        <a:bodyPr/>
        <a:lstStyle/>
        <a:p>
          <a:endParaRPr lang="en-US" sz="1100"/>
        </a:p>
      </dgm:t>
    </dgm:pt>
    <dgm:pt modelId="{AC3AEB13-1169-42FA-AF0C-EDBA8412F612}" type="sibTrans" cxnId="{5C03449D-1594-49BB-83C5-E04402269F2E}">
      <dgm:prSet/>
      <dgm:spPr/>
      <dgm:t>
        <a:bodyPr/>
        <a:lstStyle/>
        <a:p>
          <a:endParaRPr lang="en-US" sz="1100"/>
        </a:p>
      </dgm:t>
    </dgm:pt>
    <dgm:pt modelId="{0FFA5D2B-628B-442E-9592-010BB9DCB1C6}">
      <dgm:prSet phldrT="[Text]" custT="1"/>
      <dgm:spPr/>
      <dgm:t>
        <a:bodyPr/>
        <a:lstStyle/>
        <a:p>
          <a:r>
            <a:rPr lang="en-US" sz="1200"/>
            <a:t>10 system types</a:t>
          </a:r>
        </a:p>
      </dgm:t>
    </dgm:pt>
    <dgm:pt modelId="{646BF83C-F98F-4E65-97F0-6141E723C891}" type="parTrans" cxnId="{A8327633-67A0-4E38-B330-9D285CB07839}">
      <dgm:prSet/>
      <dgm:spPr/>
      <dgm:t>
        <a:bodyPr/>
        <a:lstStyle/>
        <a:p>
          <a:endParaRPr lang="en-US" sz="1100"/>
        </a:p>
      </dgm:t>
    </dgm:pt>
    <dgm:pt modelId="{56272FC5-6E14-461C-B63D-220FFB0BB3D1}" type="sibTrans" cxnId="{A8327633-67A0-4E38-B330-9D285CB07839}">
      <dgm:prSet/>
      <dgm:spPr/>
      <dgm:t>
        <a:bodyPr/>
        <a:lstStyle/>
        <a:p>
          <a:endParaRPr lang="en-US" sz="1100"/>
        </a:p>
      </dgm:t>
    </dgm:pt>
    <dgm:pt modelId="{FE5C4FD4-F670-4B74-9256-B44427DDAEAC}">
      <dgm:prSet phldrT="[Text]" custT="1"/>
      <dgm:spPr/>
      <dgm:t>
        <a:bodyPr/>
        <a:lstStyle/>
        <a:p>
          <a:r>
            <a:rPr lang="en-US" sz="2000"/>
            <a:t>60% </a:t>
          </a:r>
          <a:r>
            <a:rPr lang="en-US" sz="2400"/>
            <a:t>+</a:t>
          </a:r>
          <a:endParaRPr lang="en-US" sz="2000"/>
        </a:p>
      </dgm:t>
    </dgm:pt>
    <dgm:pt modelId="{DA591BE0-F9B0-4AE6-9184-BBE8427A4A99}" type="parTrans" cxnId="{7D8353F0-0DB2-411B-9562-D185870294ED}">
      <dgm:prSet/>
      <dgm:spPr/>
      <dgm:t>
        <a:bodyPr/>
        <a:lstStyle/>
        <a:p>
          <a:endParaRPr lang="en-US" sz="1100"/>
        </a:p>
      </dgm:t>
    </dgm:pt>
    <dgm:pt modelId="{41B8B122-4EF5-4B1E-9F05-54CE9487B4E4}" type="sibTrans" cxnId="{7D8353F0-0DB2-411B-9562-D185870294ED}">
      <dgm:prSet/>
      <dgm:spPr/>
      <dgm:t>
        <a:bodyPr/>
        <a:lstStyle/>
        <a:p>
          <a:endParaRPr lang="en-US" sz="1100"/>
        </a:p>
      </dgm:t>
    </dgm:pt>
    <dgm:pt modelId="{28099612-90CA-4241-AEF9-70D241932F22}">
      <dgm:prSet phldrT="[Text]" custT="1"/>
      <dgm:spPr/>
      <dgm:t>
        <a:bodyPr/>
        <a:lstStyle/>
        <a:p>
          <a:r>
            <a:rPr lang="en-US" sz="1200"/>
            <a:t>Device offline</a:t>
          </a:r>
        </a:p>
      </dgm:t>
    </dgm:pt>
    <dgm:pt modelId="{610AD853-9935-483D-A6C2-59EBB9A29633}" type="parTrans" cxnId="{9D2D437C-78EA-4289-B3C6-3537CACD05B5}">
      <dgm:prSet/>
      <dgm:spPr/>
      <dgm:t>
        <a:bodyPr/>
        <a:lstStyle/>
        <a:p>
          <a:endParaRPr lang="en-US" sz="1100"/>
        </a:p>
      </dgm:t>
    </dgm:pt>
    <dgm:pt modelId="{0F469E81-A860-4F2C-B390-6789FF50C746}" type="sibTrans" cxnId="{9D2D437C-78EA-4289-B3C6-3537CACD05B5}">
      <dgm:prSet/>
      <dgm:spPr/>
      <dgm:t>
        <a:bodyPr/>
        <a:lstStyle/>
        <a:p>
          <a:endParaRPr lang="en-US" sz="1100"/>
        </a:p>
      </dgm:t>
    </dgm:pt>
    <dgm:pt modelId="{95BEFCFE-C048-4B1B-B32F-64EAC8013DDC}">
      <dgm:prSet phldrT="[Text]" custT="1"/>
      <dgm:spPr/>
      <dgm:t>
        <a:bodyPr/>
        <a:lstStyle/>
        <a:p>
          <a:r>
            <a:rPr lang="en-US" sz="1200"/>
            <a:t>Majority require manual restart</a:t>
          </a:r>
        </a:p>
      </dgm:t>
    </dgm:pt>
    <dgm:pt modelId="{55E1A1CC-043C-4785-B8BF-F6A0030F176C}" type="parTrans" cxnId="{324921BB-9242-4637-976F-4C144375D957}">
      <dgm:prSet/>
      <dgm:spPr/>
      <dgm:t>
        <a:bodyPr/>
        <a:lstStyle/>
        <a:p>
          <a:endParaRPr lang="en-US" sz="1100"/>
        </a:p>
      </dgm:t>
    </dgm:pt>
    <dgm:pt modelId="{6D65B858-3C6E-4ADA-A3F3-D25DE21B60F6}" type="sibTrans" cxnId="{324921BB-9242-4637-976F-4C144375D957}">
      <dgm:prSet/>
      <dgm:spPr/>
      <dgm:t>
        <a:bodyPr/>
        <a:lstStyle/>
        <a:p>
          <a:endParaRPr lang="en-US" sz="1100"/>
        </a:p>
      </dgm:t>
    </dgm:pt>
    <dgm:pt modelId="{C2592BDA-80F1-4820-A02C-D9861DBECF53}">
      <dgm:prSet phldrT="[Text]" custT="1"/>
      <dgm:spPr/>
      <dgm:t>
        <a:bodyPr/>
        <a:lstStyle/>
        <a:p>
          <a:endParaRPr lang="en-US" sz="1200"/>
        </a:p>
      </dgm:t>
    </dgm:pt>
    <dgm:pt modelId="{7E07BF0D-D478-409C-B45D-438728041E35}" type="parTrans" cxnId="{F4038487-A518-405A-9C1F-311D906A929E}">
      <dgm:prSet/>
      <dgm:spPr/>
      <dgm:t>
        <a:bodyPr/>
        <a:lstStyle/>
        <a:p>
          <a:endParaRPr lang="en-US"/>
        </a:p>
      </dgm:t>
    </dgm:pt>
    <dgm:pt modelId="{F7E5B836-09B2-4F3A-8C15-DFF7BF68BF17}" type="sibTrans" cxnId="{F4038487-A518-405A-9C1F-311D906A929E}">
      <dgm:prSet/>
      <dgm:spPr/>
      <dgm:t>
        <a:bodyPr/>
        <a:lstStyle/>
        <a:p>
          <a:endParaRPr lang="en-US"/>
        </a:p>
      </dgm:t>
    </dgm:pt>
    <dgm:pt modelId="{5A356C3B-8604-4807-B860-AEFD78077532}">
      <dgm:prSet phldrT="[Text]" custT="1"/>
      <dgm:spPr/>
      <dgm:t>
        <a:bodyPr/>
        <a:lstStyle/>
        <a:p>
          <a:endParaRPr lang="en-US" sz="1200"/>
        </a:p>
      </dgm:t>
    </dgm:pt>
    <dgm:pt modelId="{222C0234-E24F-4C62-8193-5330F1795206}" type="parTrans" cxnId="{1AB97855-85BD-4699-973B-11AE9640605E}">
      <dgm:prSet/>
      <dgm:spPr/>
      <dgm:t>
        <a:bodyPr/>
        <a:lstStyle/>
        <a:p>
          <a:endParaRPr lang="en-US"/>
        </a:p>
      </dgm:t>
    </dgm:pt>
    <dgm:pt modelId="{72DF55A2-2C7F-4ED5-B42F-56B046F4DB76}" type="sibTrans" cxnId="{1AB97855-85BD-4699-973B-11AE9640605E}">
      <dgm:prSet/>
      <dgm:spPr/>
      <dgm:t>
        <a:bodyPr/>
        <a:lstStyle/>
        <a:p>
          <a:endParaRPr lang="en-US"/>
        </a:p>
      </dgm:t>
    </dgm:pt>
    <dgm:pt modelId="{B8A88242-2DAA-48B7-AADA-5D186A6BE732}">
      <dgm:prSet phldrT="[Text]" custT="1"/>
      <dgm:spPr/>
      <dgm:t>
        <a:bodyPr/>
        <a:lstStyle/>
        <a:p>
          <a:endParaRPr lang="en-US" sz="1200"/>
        </a:p>
      </dgm:t>
    </dgm:pt>
    <dgm:pt modelId="{78FDE089-EF5D-42E3-9371-C34401179808}" type="parTrans" cxnId="{78CD23BE-65DE-418C-BE0B-77670AB4F7AB}">
      <dgm:prSet/>
      <dgm:spPr/>
      <dgm:t>
        <a:bodyPr/>
        <a:lstStyle/>
        <a:p>
          <a:endParaRPr lang="en-US"/>
        </a:p>
      </dgm:t>
    </dgm:pt>
    <dgm:pt modelId="{6AD06583-D578-46BB-8E23-3B8A23016688}" type="sibTrans" cxnId="{78CD23BE-65DE-418C-BE0B-77670AB4F7AB}">
      <dgm:prSet/>
      <dgm:spPr/>
      <dgm:t>
        <a:bodyPr/>
        <a:lstStyle/>
        <a:p>
          <a:endParaRPr lang="en-US"/>
        </a:p>
      </dgm:t>
    </dgm:pt>
    <dgm:pt modelId="{E4E74BDC-F22A-4AD6-BE19-F4F3411EF889}" type="pres">
      <dgm:prSet presAssocID="{F37B09C2-790C-4554-B52B-5D1CB26E8151}" presName="Name0" presStyleCnt="0">
        <dgm:presLayoutVars>
          <dgm:chMax/>
          <dgm:chPref val="3"/>
          <dgm:dir/>
          <dgm:animOne val="branch"/>
          <dgm:animLvl val="lvl"/>
        </dgm:presLayoutVars>
      </dgm:prSet>
      <dgm:spPr/>
    </dgm:pt>
    <dgm:pt modelId="{3DBB5631-6131-4EB9-B6FD-4DB0C7544224}" type="pres">
      <dgm:prSet presAssocID="{0950F0C7-6E96-435A-969F-26678F001214}" presName="composite" presStyleCnt="0"/>
      <dgm:spPr/>
    </dgm:pt>
    <dgm:pt modelId="{EA8C0ACE-FFDE-4B1E-9CF9-EF0C64145943}" type="pres">
      <dgm:prSet presAssocID="{0950F0C7-6E96-435A-969F-26678F001214}" presName="FirstChild" presStyleLbl="revTx" presStyleIdx="0" presStyleCnt="6">
        <dgm:presLayoutVars>
          <dgm:chMax val="0"/>
          <dgm:chPref val="0"/>
          <dgm:bulletEnabled val="1"/>
        </dgm:presLayoutVars>
      </dgm:prSet>
      <dgm:spPr/>
    </dgm:pt>
    <dgm:pt modelId="{FA35B672-2A47-46D7-AE04-2CF576FDC7A0}" type="pres">
      <dgm:prSet presAssocID="{0950F0C7-6E96-435A-969F-26678F001214}" presName="Parent" presStyleLbl="alignNode1" presStyleIdx="0" presStyleCnt="3">
        <dgm:presLayoutVars>
          <dgm:chMax val="3"/>
          <dgm:chPref val="3"/>
          <dgm:bulletEnabled val="1"/>
        </dgm:presLayoutVars>
      </dgm:prSet>
      <dgm:spPr/>
    </dgm:pt>
    <dgm:pt modelId="{8A067D79-23AE-4DDE-8A3E-8766AD03090E}" type="pres">
      <dgm:prSet presAssocID="{0950F0C7-6E96-435A-969F-26678F001214}" presName="Accent" presStyleLbl="parChTrans1D1" presStyleIdx="0" presStyleCnt="3"/>
      <dgm:spPr/>
    </dgm:pt>
    <dgm:pt modelId="{2571C320-20CF-46A3-8292-631B7A560746}" type="pres">
      <dgm:prSet presAssocID="{0950F0C7-6E96-435A-969F-26678F001214}" presName="Child" presStyleLbl="revTx" presStyleIdx="1" presStyleCnt="6">
        <dgm:presLayoutVars>
          <dgm:chMax val="0"/>
          <dgm:chPref val="0"/>
          <dgm:bulletEnabled val="1"/>
        </dgm:presLayoutVars>
      </dgm:prSet>
      <dgm:spPr/>
    </dgm:pt>
    <dgm:pt modelId="{57686753-CD5D-4E45-A8BD-81A19DECBA1F}" type="pres">
      <dgm:prSet presAssocID="{0FB42F1A-CFFD-44C4-A0C5-E741E410E73A}" presName="sibTrans" presStyleCnt="0"/>
      <dgm:spPr/>
    </dgm:pt>
    <dgm:pt modelId="{1A370136-9EA1-493D-B991-B6FCA602FA2F}" type="pres">
      <dgm:prSet presAssocID="{6E303E3B-DC13-4E9F-BB92-8760FBCCF4D6}" presName="composite" presStyleCnt="0"/>
      <dgm:spPr/>
    </dgm:pt>
    <dgm:pt modelId="{1D3C6B2E-56D3-4434-B787-67E5D4625B82}" type="pres">
      <dgm:prSet presAssocID="{6E303E3B-DC13-4E9F-BB92-8760FBCCF4D6}" presName="FirstChild" presStyleLbl="revTx" presStyleIdx="2" presStyleCnt="6">
        <dgm:presLayoutVars>
          <dgm:chMax val="0"/>
          <dgm:chPref val="0"/>
          <dgm:bulletEnabled val="1"/>
        </dgm:presLayoutVars>
      </dgm:prSet>
      <dgm:spPr/>
    </dgm:pt>
    <dgm:pt modelId="{D4992997-ED60-4E71-945F-40A6A0BB780F}" type="pres">
      <dgm:prSet presAssocID="{6E303E3B-DC13-4E9F-BB92-8760FBCCF4D6}" presName="Parent" presStyleLbl="alignNode1" presStyleIdx="1" presStyleCnt="3">
        <dgm:presLayoutVars>
          <dgm:chMax val="3"/>
          <dgm:chPref val="3"/>
          <dgm:bulletEnabled val="1"/>
        </dgm:presLayoutVars>
      </dgm:prSet>
      <dgm:spPr/>
    </dgm:pt>
    <dgm:pt modelId="{6233DEC0-EF40-427A-9322-1C97C1B14C5E}" type="pres">
      <dgm:prSet presAssocID="{6E303E3B-DC13-4E9F-BB92-8760FBCCF4D6}" presName="Accent" presStyleLbl="parChTrans1D1" presStyleIdx="1" presStyleCnt="3"/>
      <dgm:spPr/>
    </dgm:pt>
    <dgm:pt modelId="{C51E46C2-388C-4549-87FE-12B532BDB791}" type="pres">
      <dgm:prSet presAssocID="{6E303E3B-DC13-4E9F-BB92-8760FBCCF4D6}" presName="Child" presStyleLbl="revTx" presStyleIdx="3" presStyleCnt="6">
        <dgm:presLayoutVars>
          <dgm:chMax val="0"/>
          <dgm:chPref val="0"/>
          <dgm:bulletEnabled val="1"/>
        </dgm:presLayoutVars>
      </dgm:prSet>
      <dgm:spPr/>
    </dgm:pt>
    <dgm:pt modelId="{6BF54183-3415-4C5C-AC02-9549E71ADB02}" type="pres">
      <dgm:prSet presAssocID="{7468D758-F193-411F-855C-9B6436EC24B0}" presName="sibTrans" presStyleCnt="0"/>
      <dgm:spPr/>
    </dgm:pt>
    <dgm:pt modelId="{06BEFD0D-87B9-4883-8F87-3C14D8FA3549}" type="pres">
      <dgm:prSet presAssocID="{FE5C4FD4-F670-4B74-9256-B44427DDAEAC}" presName="composite" presStyleCnt="0"/>
      <dgm:spPr/>
    </dgm:pt>
    <dgm:pt modelId="{8B65BF4F-A725-404C-A079-ED02A7AC62F4}" type="pres">
      <dgm:prSet presAssocID="{FE5C4FD4-F670-4B74-9256-B44427DDAEAC}" presName="FirstChild" presStyleLbl="revTx" presStyleIdx="4" presStyleCnt="6" custScaleX="92889">
        <dgm:presLayoutVars>
          <dgm:chMax val="0"/>
          <dgm:chPref val="0"/>
          <dgm:bulletEnabled val="1"/>
        </dgm:presLayoutVars>
      </dgm:prSet>
      <dgm:spPr/>
    </dgm:pt>
    <dgm:pt modelId="{39FC57DF-84B3-4C44-9B6A-AA37664CE052}" type="pres">
      <dgm:prSet presAssocID="{FE5C4FD4-F670-4B74-9256-B44427DDAEAC}" presName="Parent" presStyleLbl="alignNode1" presStyleIdx="2" presStyleCnt="3" custScaleX="121008">
        <dgm:presLayoutVars>
          <dgm:chMax val="3"/>
          <dgm:chPref val="3"/>
          <dgm:bulletEnabled val="1"/>
        </dgm:presLayoutVars>
      </dgm:prSet>
      <dgm:spPr/>
    </dgm:pt>
    <dgm:pt modelId="{09758237-834A-4A4C-877A-898C7D940B47}" type="pres">
      <dgm:prSet presAssocID="{FE5C4FD4-F670-4B74-9256-B44427DDAEAC}" presName="Accent" presStyleLbl="parChTrans1D1" presStyleIdx="2" presStyleCnt="3"/>
      <dgm:spPr/>
    </dgm:pt>
    <dgm:pt modelId="{4AA3F5E9-4E7F-4508-9726-706626047C1E}" type="pres">
      <dgm:prSet presAssocID="{FE5C4FD4-F670-4B74-9256-B44427DDAEAC}" presName="Child" presStyleLbl="revTx" presStyleIdx="5" presStyleCnt="6">
        <dgm:presLayoutVars>
          <dgm:chMax val="0"/>
          <dgm:chPref val="0"/>
          <dgm:bulletEnabled val="1"/>
        </dgm:presLayoutVars>
      </dgm:prSet>
      <dgm:spPr/>
    </dgm:pt>
  </dgm:ptLst>
  <dgm:cxnLst>
    <dgm:cxn modelId="{87B71803-C869-4A1F-93F8-84E85062E4C3}" type="presOf" srcId="{0950F0C7-6E96-435A-969F-26678F001214}" destId="{FA35B672-2A47-46D7-AE04-2CF576FDC7A0}" srcOrd="0" destOrd="0" presId="urn:microsoft.com/office/officeart/2011/layout/TabList"/>
    <dgm:cxn modelId="{28B07D14-52E7-4769-9E41-E93CF972EDD2}" type="presOf" srcId="{B8A88242-2DAA-48B7-AADA-5D186A6BE732}" destId="{2571C320-20CF-46A3-8292-631B7A560746}" srcOrd="0" destOrd="1" presId="urn:microsoft.com/office/officeart/2011/layout/TabList"/>
    <dgm:cxn modelId="{A8327633-67A0-4E38-B330-9D285CB07839}" srcId="{6E303E3B-DC13-4E9F-BB92-8760FBCCF4D6}" destId="{0FFA5D2B-628B-442E-9592-010BB9DCB1C6}" srcOrd="1" destOrd="0" parTransId="{646BF83C-F98F-4E65-97F0-6141E723C891}" sibTransId="{56272FC5-6E14-461C-B63D-220FFB0BB3D1}"/>
    <dgm:cxn modelId="{7F551D3B-076C-4E4E-92D6-BDB9EC127AAC}" type="presOf" srcId="{5A356C3B-8604-4807-B860-AEFD78077532}" destId="{2571C320-20CF-46A3-8292-631B7A560746}" srcOrd="0" destOrd="2" presId="urn:microsoft.com/office/officeart/2011/layout/TabList"/>
    <dgm:cxn modelId="{75DEFF61-43A0-4472-BFDD-13EF00C99D8F}" srcId="{0950F0C7-6E96-435A-969F-26678F001214}" destId="{6C9FD96C-FE69-4D81-8962-3A6F29FE425D}" srcOrd="1" destOrd="0" parTransId="{8D3663BF-1A0E-45D0-B8E7-11038EC26902}" sibTransId="{7E8E0C89-829D-4431-9834-4063D5D8D5FA}"/>
    <dgm:cxn modelId="{A1C75F49-4AD4-4A27-8245-B4F5AD3E8DA5}" srcId="{F37B09C2-790C-4554-B52B-5D1CB26E8151}" destId="{6E303E3B-DC13-4E9F-BB92-8760FBCCF4D6}" srcOrd="1" destOrd="0" parTransId="{6E55813C-614C-4EDB-966B-AC26BD862659}" sibTransId="{7468D758-F193-411F-855C-9B6436EC24B0}"/>
    <dgm:cxn modelId="{1AB97855-85BD-4699-973B-11AE9640605E}" srcId="{0950F0C7-6E96-435A-969F-26678F001214}" destId="{5A356C3B-8604-4807-B860-AEFD78077532}" srcOrd="3" destOrd="0" parTransId="{222C0234-E24F-4C62-8193-5330F1795206}" sibTransId="{72DF55A2-2C7F-4ED5-B42F-56B046F4DB76}"/>
    <dgm:cxn modelId="{5D30957B-33E9-4BAD-BD29-4710CEE5C6E2}" type="presOf" srcId="{6E303E3B-DC13-4E9F-BB92-8760FBCCF4D6}" destId="{D4992997-ED60-4E71-945F-40A6A0BB780F}" srcOrd="0" destOrd="0" presId="urn:microsoft.com/office/officeart/2011/layout/TabList"/>
    <dgm:cxn modelId="{9D2D437C-78EA-4289-B3C6-3537CACD05B5}" srcId="{FE5C4FD4-F670-4B74-9256-B44427DDAEAC}" destId="{28099612-90CA-4241-AEF9-70D241932F22}" srcOrd="0" destOrd="0" parTransId="{610AD853-9935-483D-A6C2-59EBB9A29633}" sibTransId="{0F469E81-A860-4F2C-B390-6789FF50C746}"/>
    <dgm:cxn modelId="{035D967C-BB8E-4FDE-BC46-C5F721A273F6}" type="presOf" srcId="{6C9FD96C-FE69-4D81-8962-3A6F29FE425D}" destId="{2571C320-20CF-46A3-8292-631B7A560746}" srcOrd="0" destOrd="0" presId="urn:microsoft.com/office/officeart/2011/layout/TabList"/>
    <dgm:cxn modelId="{2D689583-88AA-46AA-8EF6-5D59EE06C8F3}" srcId="{F37B09C2-790C-4554-B52B-5D1CB26E8151}" destId="{0950F0C7-6E96-435A-969F-26678F001214}" srcOrd="0" destOrd="0" parTransId="{414E1C80-875F-4FF8-98C6-71A301CB890E}" sibTransId="{0FB42F1A-CFFD-44C4-A0C5-E741E410E73A}"/>
    <dgm:cxn modelId="{F4038487-A518-405A-9C1F-311D906A929E}" srcId="{0950F0C7-6E96-435A-969F-26678F001214}" destId="{C2592BDA-80F1-4820-A02C-D9861DBECF53}" srcOrd="4" destOrd="0" parTransId="{7E07BF0D-D478-409C-B45D-438728041E35}" sibTransId="{F7E5B836-09B2-4F3A-8C15-DFF7BF68BF17}"/>
    <dgm:cxn modelId="{5C03449D-1594-49BB-83C5-E04402269F2E}" srcId="{6E303E3B-DC13-4E9F-BB92-8760FBCCF4D6}" destId="{501B9269-9BB4-4149-B800-31E1DBDD1863}" srcOrd="0" destOrd="0" parTransId="{9F51E040-8A7B-4292-8D9E-333A040E35F8}" sibTransId="{AC3AEB13-1169-42FA-AF0C-EDBA8412F612}"/>
    <dgm:cxn modelId="{DB68C3A1-A640-49DD-A3EB-017C63EAD51D}" srcId="{0950F0C7-6E96-435A-969F-26678F001214}" destId="{69697B1C-C314-43AC-828D-9AA6C59B3C8A}" srcOrd="0" destOrd="0" parTransId="{0E9E5D45-2ECE-4982-AF87-E870B8CBB168}" sibTransId="{953C3915-0044-45B9-9AAC-958CFE644E5F}"/>
    <dgm:cxn modelId="{693813A6-3884-4C13-BEC6-4088EE3CBC90}" type="presOf" srcId="{95BEFCFE-C048-4B1B-B32F-64EAC8013DDC}" destId="{4AA3F5E9-4E7F-4508-9726-706626047C1E}" srcOrd="0" destOrd="0" presId="urn:microsoft.com/office/officeart/2011/layout/TabList"/>
    <dgm:cxn modelId="{CBF325B0-BA0A-40EE-8D57-CDC823294967}" type="presOf" srcId="{69697B1C-C314-43AC-828D-9AA6C59B3C8A}" destId="{EA8C0ACE-FFDE-4B1E-9CF9-EF0C64145943}" srcOrd="0" destOrd="0" presId="urn:microsoft.com/office/officeart/2011/layout/TabList"/>
    <dgm:cxn modelId="{324921BB-9242-4637-976F-4C144375D957}" srcId="{FE5C4FD4-F670-4B74-9256-B44427DDAEAC}" destId="{95BEFCFE-C048-4B1B-B32F-64EAC8013DDC}" srcOrd="1" destOrd="0" parTransId="{55E1A1CC-043C-4785-B8BF-F6A0030F176C}" sibTransId="{6D65B858-3C6E-4ADA-A3F3-D25DE21B60F6}"/>
    <dgm:cxn modelId="{78CD23BE-65DE-418C-BE0B-77670AB4F7AB}" srcId="{0950F0C7-6E96-435A-969F-26678F001214}" destId="{B8A88242-2DAA-48B7-AADA-5D186A6BE732}" srcOrd="2" destOrd="0" parTransId="{78FDE089-EF5D-42E3-9371-C34401179808}" sibTransId="{6AD06583-D578-46BB-8E23-3B8A23016688}"/>
    <dgm:cxn modelId="{7C2FDCD8-B678-4B07-BCFC-766A85A05A7A}" type="presOf" srcId="{501B9269-9BB4-4149-B800-31E1DBDD1863}" destId="{1D3C6B2E-56D3-4434-B787-67E5D4625B82}" srcOrd="0" destOrd="0" presId="urn:microsoft.com/office/officeart/2011/layout/TabList"/>
    <dgm:cxn modelId="{4AAEB6D9-719A-41B2-B326-FDD4685D6C4B}" type="presOf" srcId="{28099612-90CA-4241-AEF9-70D241932F22}" destId="{8B65BF4F-A725-404C-A079-ED02A7AC62F4}" srcOrd="0" destOrd="0" presId="urn:microsoft.com/office/officeart/2011/layout/TabList"/>
    <dgm:cxn modelId="{8AB8E0E7-443B-44EA-9DA1-1ECABC73FE7E}" type="presOf" srcId="{FE5C4FD4-F670-4B74-9256-B44427DDAEAC}" destId="{39FC57DF-84B3-4C44-9B6A-AA37664CE052}" srcOrd="0" destOrd="0" presId="urn:microsoft.com/office/officeart/2011/layout/TabList"/>
    <dgm:cxn modelId="{F6C504EF-6CD3-4630-A44F-F43D94802BD7}" type="presOf" srcId="{0FFA5D2B-628B-442E-9592-010BB9DCB1C6}" destId="{C51E46C2-388C-4549-87FE-12B532BDB791}" srcOrd="0" destOrd="0" presId="urn:microsoft.com/office/officeart/2011/layout/TabList"/>
    <dgm:cxn modelId="{A90D57EF-4EB4-45AE-B046-0326EB6F88A0}" type="presOf" srcId="{C2592BDA-80F1-4820-A02C-D9861DBECF53}" destId="{2571C320-20CF-46A3-8292-631B7A560746}" srcOrd="0" destOrd="3" presId="urn:microsoft.com/office/officeart/2011/layout/TabList"/>
    <dgm:cxn modelId="{7D8353F0-0DB2-411B-9562-D185870294ED}" srcId="{F37B09C2-790C-4554-B52B-5D1CB26E8151}" destId="{FE5C4FD4-F670-4B74-9256-B44427DDAEAC}" srcOrd="2" destOrd="0" parTransId="{DA591BE0-F9B0-4AE6-9184-BBE8427A4A99}" sibTransId="{41B8B122-4EF5-4B1E-9F05-54CE9487B4E4}"/>
    <dgm:cxn modelId="{296418F5-5FF3-42CF-96F4-AB4EF92666A4}" type="presOf" srcId="{F37B09C2-790C-4554-B52B-5D1CB26E8151}" destId="{E4E74BDC-F22A-4AD6-BE19-F4F3411EF889}" srcOrd="0" destOrd="0" presId="urn:microsoft.com/office/officeart/2011/layout/TabList"/>
    <dgm:cxn modelId="{98D13238-16C7-4CFE-904A-E43BECAD9A40}" type="presParOf" srcId="{E4E74BDC-F22A-4AD6-BE19-F4F3411EF889}" destId="{3DBB5631-6131-4EB9-B6FD-4DB0C7544224}" srcOrd="0" destOrd="0" presId="urn:microsoft.com/office/officeart/2011/layout/TabList"/>
    <dgm:cxn modelId="{6A0A1DBC-F0F5-4B02-8148-E7898F9FC4D8}" type="presParOf" srcId="{3DBB5631-6131-4EB9-B6FD-4DB0C7544224}" destId="{EA8C0ACE-FFDE-4B1E-9CF9-EF0C64145943}" srcOrd="0" destOrd="0" presId="urn:microsoft.com/office/officeart/2011/layout/TabList"/>
    <dgm:cxn modelId="{8F8F107D-AD5A-469E-9F42-BF5A95EA0949}" type="presParOf" srcId="{3DBB5631-6131-4EB9-B6FD-4DB0C7544224}" destId="{FA35B672-2A47-46D7-AE04-2CF576FDC7A0}" srcOrd="1" destOrd="0" presId="urn:microsoft.com/office/officeart/2011/layout/TabList"/>
    <dgm:cxn modelId="{7BFEBABF-0AEA-4947-99DD-B81B35D14047}" type="presParOf" srcId="{3DBB5631-6131-4EB9-B6FD-4DB0C7544224}" destId="{8A067D79-23AE-4DDE-8A3E-8766AD03090E}" srcOrd="2" destOrd="0" presId="urn:microsoft.com/office/officeart/2011/layout/TabList"/>
    <dgm:cxn modelId="{29D5E84C-BC83-48FE-B52B-D9395EAF5F4B}" type="presParOf" srcId="{E4E74BDC-F22A-4AD6-BE19-F4F3411EF889}" destId="{2571C320-20CF-46A3-8292-631B7A560746}" srcOrd="1" destOrd="0" presId="urn:microsoft.com/office/officeart/2011/layout/TabList"/>
    <dgm:cxn modelId="{C6B671DF-C453-4DBE-A136-161B65E3CDBB}" type="presParOf" srcId="{E4E74BDC-F22A-4AD6-BE19-F4F3411EF889}" destId="{57686753-CD5D-4E45-A8BD-81A19DECBA1F}" srcOrd="2" destOrd="0" presId="urn:microsoft.com/office/officeart/2011/layout/TabList"/>
    <dgm:cxn modelId="{C53E8D55-F876-4358-A626-99DA34435975}" type="presParOf" srcId="{E4E74BDC-F22A-4AD6-BE19-F4F3411EF889}" destId="{1A370136-9EA1-493D-B991-B6FCA602FA2F}" srcOrd="3" destOrd="0" presId="urn:microsoft.com/office/officeart/2011/layout/TabList"/>
    <dgm:cxn modelId="{EC38FD64-D84E-436C-916C-5A90EC19917C}" type="presParOf" srcId="{1A370136-9EA1-493D-B991-B6FCA602FA2F}" destId="{1D3C6B2E-56D3-4434-B787-67E5D4625B82}" srcOrd="0" destOrd="0" presId="urn:microsoft.com/office/officeart/2011/layout/TabList"/>
    <dgm:cxn modelId="{BB95668E-E7BD-4178-B0F1-532DF913E461}" type="presParOf" srcId="{1A370136-9EA1-493D-B991-B6FCA602FA2F}" destId="{D4992997-ED60-4E71-945F-40A6A0BB780F}" srcOrd="1" destOrd="0" presId="urn:microsoft.com/office/officeart/2011/layout/TabList"/>
    <dgm:cxn modelId="{EA273C3E-E6C4-437E-803D-34BA07157E3B}" type="presParOf" srcId="{1A370136-9EA1-493D-B991-B6FCA602FA2F}" destId="{6233DEC0-EF40-427A-9322-1C97C1B14C5E}" srcOrd="2" destOrd="0" presId="urn:microsoft.com/office/officeart/2011/layout/TabList"/>
    <dgm:cxn modelId="{93DD6A7F-89D6-40E1-B451-4F679B8B7014}" type="presParOf" srcId="{E4E74BDC-F22A-4AD6-BE19-F4F3411EF889}" destId="{C51E46C2-388C-4549-87FE-12B532BDB791}" srcOrd="4" destOrd="0" presId="urn:microsoft.com/office/officeart/2011/layout/TabList"/>
    <dgm:cxn modelId="{4453C54F-94E6-4AC2-AE9E-13EBA855FA07}" type="presParOf" srcId="{E4E74BDC-F22A-4AD6-BE19-F4F3411EF889}" destId="{6BF54183-3415-4C5C-AC02-9549E71ADB02}" srcOrd="5" destOrd="0" presId="urn:microsoft.com/office/officeart/2011/layout/TabList"/>
    <dgm:cxn modelId="{B5A6815C-E8F6-4DF6-941B-199678514961}" type="presParOf" srcId="{E4E74BDC-F22A-4AD6-BE19-F4F3411EF889}" destId="{06BEFD0D-87B9-4883-8F87-3C14D8FA3549}" srcOrd="6" destOrd="0" presId="urn:microsoft.com/office/officeart/2011/layout/TabList"/>
    <dgm:cxn modelId="{8A6A267F-A4CE-4A74-9A82-9EF2BA843275}" type="presParOf" srcId="{06BEFD0D-87B9-4883-8F87-3C14D8FA3549}" destId="{8B65BF4F-A725-404C-A079-ED02A7AC62F4}" srcOrd="0" destOrd="0" presId="urn:microsoft.com/office/officeart/2011/layout/TabList"/>
    <dgm:cxn modelId="{CF337DC0-57E2-4DD9-991A-C6C5FF6477CD}" type="presParOf" srcId="{06BEFD0D-87B9-4883-8F87-3C14D8FA3549}" destId="{39FC57DF-84B3-4C44-9B6A-AA37664CE052}" srcOrd="1" destOrd="0" presId="urn:microsoft.com/office/officeart/2011/layout/TabList"/>
    <dgm:cxn modelId="{C5D7F607-0E0D-40D8-8994-AF2BAF0411EF}" type="presParOf" srcId="{06BEFD0D-87B9-4883-8F87-3C14D8FA3549}" destId="{09758237-834A-4A4C-877A-898C7D940B47}" srcOrd="2" destOrd="0" presId="urn:microsoft.com/office/officeart/2011/layout/TabList"/>
    <dgm:cxn modelId="{69ECE348-4517-434A-91EC-83863283E4C7}" type="presParOf" srcId="{E4E74BDC-F22A-4AD6-BE19-F4F3411EF889}" destId="{4AA3F5E9-4E7F-4508-9726-706626047C1E}" srcOrd="7" destOrd="0" presId="urn:microsoft.com/office/officeart/2011/layout/Tab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58237-834A-4A4C-877A-898C7D940B47}">
      <dsp:nvSpPr>
        <dsp:cNvPr id="0" name=""/>
        <dsp:cNvSpPr/>
      </dsp:nvSpPr>
      <dsp:spPr>
        <a:xfrm>
          <a:off x="43858" y="2440019"/>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33DEC0-EF40-427A-9322-1C97C1B14C5E}">
      <dsp:nvSpPr>
        <dsp:cNvPr id="0" name=""/>
        <dsp:cNvSpPr/>
      </dsp:nvSpPr>
      <dsp:spPr>
        <a:xfrm>
          <a:off x="0" y="1391992"/>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67D79-23AE-4DDE-8A3E-8766AD03090E}">
      <dsp:nvSpPr>
        <dsp:cNvPr id="0" name=""/>
        <dsp:cNvSpPr/>
      </dsp:nvSpPr>
      <dsp:spPr>
        <a:xfrm>
          <a:off x="0" y="343965"/>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8C0ACE-FFDE-4B1E-9CF9-EF0C64145943}">
      <dsp:nvSpPr>
        <dsp:cNvPr id="0" name=""/>
        <dsp:cNvSpPr/>
      </dsp:nvSpPr>
      <dsp:spPr>
        <a:xfrm>
          <a:off x="835079" y="383"/>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Floors</a:t>
          </a:r>
        </a:p>
      </dsp:txBody>
      <dsp:txXfrm>
        <a:off x="835079" y="383"/>
        <a:ext cx="2376763" cy="343581"/>
      </dsp:txXfrm>
    </dsp:sp>
    <dsp:sp modelId="{FA35B672-2A47-46D7-AE04-2CF576FDC7A0}">
      <dsp:nvSpPr>
        <dsp:cNvPr id="0" name=""/>
        <dsp:cNvSpPr/>
      </dsp:nvSpPr>
      <dsp:spPr>
        <a:xfrm>
          <a:off x="0" y="383"/>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50</a:t>
          </a:r>
          <a:endParaRPr lang="en-US" sz="1100" kern="1200"/>
        </a:p>
      </dsp:txBody>
      <dsp:txXfrm>
        <a:off x="16775" y="17158"/>
        <a:ext cx="801529" cy="326806"/>
      </dsp:txXfrm>
    </dsp:sp>
    <dsp:sp modelId="{2571C320-20CF-46A3-8292-631B7A560746}">
      <dsp:nvSpPr>
        <dsp:cNvPr id="0" name=""/>
        <dsp:cNvSpPr/>
      </dsp:nvSpPr>
      <dsp:spPr>
        <a:xfrm>
          <a:off x="0" y="343965"/>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Commercial real estate</a:t>
          </a:r>
        </a:p>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dsp:txBody>
      <dsp:txXfrm>
        <a:off x="0" y="343965"/>
        <a:ext cx="3211842" cy="687266"/>
      </dsp:txXfrm>
    </dsp:sp>
    <dsp:sp modelId="{1D3C6B2E-56D3-4434-B787-67E5D4625B82}">
      <dsp:nvSpPr>
        <dsp:cNvPr id="0" name=""/>
        <dsp:cNvSpPr/>
      </dsp:nvSpPr>
      <dsp:spPr>
        <a:xfrm>
          <a:off x="835079" y="1048410"/>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Occupants Affected</a:t>
          </a:r>
        </a:p>
      </dsp:txBody>
      <dsp:txXfrm>
        <a:off x="835079" y="1048410"/>
        <a:ext cx="2376763" cy="343581"/>
      </dsp:txXfrm>
    </dsp:sp>
    <dsp:sp modelId="{D4992997-ED60-4E71-945F-40A6A0BB780F}">
      <dsp:nvSpPr>
        <dsp:cNvPr id="0" name=""/>
        <dsp:cNvSpPr/>
      </dsp:nvSpPr>
      <dsp:spPr>
        <a:xfrm>
          <a:off x="0" y="1048410"/>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1200 +</a:t>
          </a:r>
        </a:p>
      </dsp:txBody>
      <dsp:txXfrm>
        <a:off x="16775" y="1065185"/>
        <a:ext cx="801529" cy="326806"/>
      </dsp:txXfrm>
    </dsp:sp>
    <dsp:sp modelId="{C51E46C2-388C-4549-87FE-12B532BDB791}">
      <dsp:nvSpPr>
        <dsp:cNvPr id="0" name=""/>
        <dsp:cNvSpPr/>
      </dsp:nvSpPr>
      <dsp:spPr>
        <a:xfrm>
          <a:off x="0" y="1391992"/>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30% of tenants unable to work</a:t>
          </a:r>
        </a:p>
      </dsp:txBody>
      <dsp:txXfrm>
        <a:off x="0" y="1391992"/>
        <a:ext cx="3211842" cy="687266"/>
      </dsp:txXfrm>
    </dsp:sp>
    <dsp:sp modelId="{8B65BF4F-A725-404C-A079-ED02A7AC62F4}">
      <dsp:nvSpPr>
        <dsp:cNvPr id="0" name=""/>
        <dsp:cNvSpPr/>
      </dsp:nvSpPr>
      <dsp:spPr>
        <a:xfrm>
          <a:off x="963443" y="2096438"/>
          <a:ext cx="2207752"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Days to Recover</a:t>
          </a:r>
        </a:p>
      </dsp:txBody>
      <dsp:txXfrm>
        <a:off x="963443" y="2096438"/>
        <a:ext cx="2207752" cy="343581"/>
      </dsp:txXfrm>
    </dsp:sp>
    <dsp:sp modelId="{39FC57DF-84B3-4C44-9B6A-AA37664CE052}">
      <dsp:nvSpPr>
        <dsp:cNvPr id="0" name=""/>
        <dsp:cNvSpPr/>
      </dsp:nvSpPr>
      <dsp:spPr>
        <a:xfrm>
          <a:off x="-43858" y="2096438"/>
          <a:ext cx="1010512"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92</a:t>
          </a:r>
        </a:p>
      </dsp:txBody>
      <dsp:txXfrm>
        <a:off x="-27083" y="2113213"/>
        <a:ext cx="976962" cy="326806"/>
      </dsp:txXfrm>
    </dsp:sp>
    <dsp:sp modelId="{4AA3F5E9-4E7F-4508-9726-706626047C1E}">
      <dsp:nvSpPr>
        <dsp:cNvPr id="0" name=""/>
        <dsp:cNvSpPr/>
      </dsp:nvSpPr>
      <dsp:spPr>
        <a:xfrm>
          <a:off x="0" y="2440019"/>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1,040 + man hours to recover</a:t>
          </a:r>
        </a:p>
      </dsp:txBody>
      <dsp:txXfrm>
        <a:off x="0" y="2440019"/>
        <a:ext cx="3211842" cy="687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58237-834A-4A4C-877A-898C7D940B47}">
      <dsp:nvSpPr>
        <dsp:cNvPr id="0" name=""/>
        <dsp:cNvSpPr/>
      </dsp:nvSpPr>
      <dsp:spPr>
        <a:xfrm>
          <a:off x="0" y="2440019"/>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33DEC0-EF40-427A-9322-1C97C1B14C5E}">
      <dsp:nvSpPr>
        <dsp:cNvPr id="0" name=""/>
        <dsp:cNvSpPr/>
      </dsp:nvSpPr>
      <dsp:spPr>
        <a:xfrm>
          <a:off x="0" y="1391992"/>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67D79-23AE-4DDE-8A3E-8766AD03090E}">
      <dsp:nvSpPr>
        <dsp:cNvPr id="0" name=""/>
        <dsp:cNvSpPr/>
      </dsp:nvSpPr>
      <dsp:spPr>
        <a:xfrm>
          <a:off x="0" y="343965"/>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8C0ACE-FFDE-4B1E-9CF9-EF0C64145943}">
      <dsp:nvSpPr>
        <dsp:cNvPr id="0" name=""/>
        <dsp:cNvSpPr/>
      </dsp:nvSpPr>
      <dsp:spPr>
        <a:xfrm>
          <a:off x="835079" y="383"/>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Buildings Affected</a:t>
          </a:r>
        </a:p>
      </dsp:txBody>
      <dsp:txXfrm>
        <a:off x="835079" y="383"/>
        <a:ext cx="2376763" cy="343581"/>
      </dsp:txXfrm>
    </dsp:sp>
    <dsp:sp modelId="{FA35B672-2A47-46D7-AE04-2CF576FDC7A0}">
      <dsp:nvSpPr>
        <dsp:cNvPr id="0" name=""/>
        <dsp:cNvSpPr/>
      </dsp:nvSpPr>
      <dsp:spPr>
        <a:xfrm>
          <a:off x="0" y="383"/>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100 +</a:t>
          </a:r>
          <a:endParaRPr lang="en-US" sz="1100" kern="1200"/>
        </a:p>
      </dsp:txBody>
      <dsp:txXfrm>
        <a:off x="16775" y="17158"/>
        <a:ext cx="801529" cy="326806"/>
      </dsp:txXfrm>
    </dsp:sp>
    <dsp:sp modelId="{2571C320-20CF-46A3-8292-631B7A560746}">
      <dsp:nvSpPr>
        <dsp:cNvPr id="0" name=""/>
        <dsp:cNvSpPr/>
      </dsp:nvSpPr>
      <dsp:spPr>
        <a:xfrm>
          <a:off x="0" y="343965"/>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Lost connectivity to hospitals, medical office buildings, and admin buildings</a:t>
          </a:r>
        </a:p>
        <a:p>
          <a:pPr marL="114300" lvl="1" indent="-114300" algn="l" defTabSz="533400">
            <a:lnSpc>
              <a:spcPct val="90000"/>
            </a:lnSpc>
            <a:spcBef>
              <a:spcPct val="0"/>
            </a:spcBef>
            <a:spcAft>
              <a:spcPct val="15000"/>
            </a:spcAft>
            <a:buChar char="•"/>
          </a:pPr>
          <a:endParaRPr lang="en-US" sz="1200" kern="1200"/>
        </a:p>
      </dsp:txBody>
      <dsp:txXfrm>
        <a:off x="0" y="343965"/>
        <a:ext cx="3211842" cy="687266"/>
      </dsp:txXfrm>
    </dsp:sp>
    <dsp:sp modelId="{1D3C6B2E-56D3-4434-B787-67E5D4625B82}">
      <dsp:nvSpPr>
        <dsp:cNvPr id="0" name=""/>
        <dsp:cNvSpPr/>
      </dsp:nvSpPr>
      <dsp:spPr>
        <a:xfrm>
          <a:off x="835079" y="1048410"/>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Outside Sources</a:t>
          </a:r>
        </a:p>
      </dsp:txBody>
      <dsp:txXfrm>
        <a:off x="835079" y="1048410"/>
        <a:ext cx="2376763" cy="343581"/>
      </dsp:txXfrm>
    </dsp:sp>
    <dsp:sp modelId="{D4992997-ED60-4E71-945F-40A6A0BB780F}">
      <dsp:nvSpPr>
        <dsp:cNvPr id="0" name=""/>
        <dsp:cNvSpPr/>
      </dsp:nvSpPr>
      <dsp:spPr>
        <a:xfrm>
          <a:off x="0" y="1048410"/>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16775" y="1065185"/>
        <a:ext cx="801529" cy="326806"/>
      </dsp:txXfrm>
    </dsp:sp>
    <dsp:sp modelId="{C51E46C2-388C-4549-87FE-12B532BDB791}">
      <dsp:nvSpPr>
        <dsp:cNvPr id="0" name=""/>
        <dsp:cNvSpPr/>
      </dsp:nvSpPr>
      <dsp:spPr>
        <a:xfrm>
          <a:off x="0" y="1391992"/>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Contractor</a:t>
          </a:r>
        </a:p>
        <a:p>
          <a:pPr marL="114300" lvl="1" indent="-114300" algn="l" defTabSz="533400">
            <a:lnSpc>
              <a:spcPct val="90000"/>
            </a:lnSpc>
            <a:spcBef>
              <a:spcPct val="0"/>
            </a:spcBef>
            <a:spcAft>
              <a:spcPct val="15000"/>
            </a:spcAft>
            <a:buChar char="•"/>
          </a:pPr>
          <a:r>
            <a:rPr lang="en-US" sz="1200" kern="1200"/>
            <a:t>Manufacturer</a:t>
          </a:r>
        </a:p>
      </dsp:txBody>
      <dsp:txXfrm>
        <a:off x="0" y="1391992"/>
        <a:ext cx="3211842" cy="687266"/>
      </dsp:txXfrm>
    </dsp:sp>
    <dsp:sp modelId="{8B65BF4F-A725-404C-A079-ED02A7AC62F4}">
      <dsp:nvSpPr>
        <dsp:cNvPr id="0" name=""/>
        <dsp:cNvSpPr/>
      </dsp:nvSpPr>
      <dsp:spPr>
        <a:xfrm>
          <a:off x="835079" y="2096438"/>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Weeks</a:t>
          </a:r>
        </a:p>
      </dsp:txBody>
      <dsp:txXfrm>
        <a:off x="835079" y="2096438"/>
        <a:ext cx="2376763" cy="343581"/>
      </dsp:txXfrm>
    </dsp:sp>
    <dsp:sp modelId="{39FC57DF-84B3-4C44-9B6A-AA37664CE052}">
      <dsp:nvSpPr>
        <dsp:cNvPr id="0" name=""/>
        <dsp:cNvSpPr/>
      </dsp:nvSpPr>
      <dsp:spPr>
        <a:xfrm>
          <a:off x="0" y="2096438"/>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6</a:t>
          </a:r>
        </a:p>
      </dsp:txBody>
      <dsp:txXfrm>
        <a:off x="16775" y="2113213"/>
        <a:ext cx="801529" cy="326806"/>
      </dsp:txXfrm>
    </dsp:sp>
    <dsp:sp modelId="{4AA3F5E9-4E7F-4508-9726-706626047C1E}">
      <dsp:nvSpPr>
        <dsp:cNvPr id="0" name=""/>
        <dsp:cNvSpPr/>
      </dsp:nvSpPr>
      <dsp:spPr>
        <a:xfrm>
          <a:off x="0" y="2440019"/>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Building connectivity restored</a:t>
          </a:r>
        </a:p>
        <a:p>
          <a:pPr marL="114300" lvl="1" indent="-114300" algn="l" defTabSz="533400">
            <a:lnSpc>
              <a:spcPct val="90000"/>
            </a:lnSpc>
            <a:spcBef>
              <a:spcPct val="0"/>
            </a:spcBef>
            <a:spcAft>
              <a:spcPct val="15000"/>
            </a:spcAft>
            <a:buChar char="•"/>
          </a:pPr>
          <a:r>
            <a:rPr lang="en-US" sz="1200" kern="1200"/>
            <a:t>Additional weeks needed to get all issues cleared</a:t>
          </a:r>
        </a:p>
      </dsp:txBody>
      <dsp:txXfrm>
        <a:off x="0" y="2440019"/>
        <a:ext cx="3211842" cy="687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58237-834A-4A4C-877A-898C7D940B47}">
      <dsp:nvSpPr>
        <dsp:cNvPr id="0" name=""/>
        <dsp:cNvSpPr/>
      </dsp:nvSpPr>
      <dsp:spPr>
        <a:xfrm>
          <a:off x="43858" y="2440019"/>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33DEC0-EF40-427A-9322-1C97C1B14C5E}">
      <dsp:nvSpPr>
        <dsp:cNvPr id="0" name=""/>
        <dsp:cNvSpPr/>
      </dsp:nvSpPr>
      <dsp:spPr>
        <a:xfrm>
          <a:off x="0" y="1391992"/>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67D79-23AE-4DDE-8A3E-8766AD03090E}">
      <dsp:nvSpPr>
        <dsp:cNvPr id="0" name=""/>
        <dsp:cNvSpPr/>
      </dsp:nvSpPr>
      <dsp:spPr>
        <a:xfrm>
          <a:off x="0" y="343965"/>
          <a:ext cx="3211842"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8C0ACE-FFDE-4B1E-9CF9-EF0C64145943}">
      <dsp:nvSpPr>
        <dsp:cNvPr id="0" name=""/>
        <dsp:cNvSpPr/>
      </dsp:nvSpPr>
      <dsp:spPr>
        <a:xfrm>
          <a:off x="835079" y="383"/>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Floors</a:t>
          </a:r>
        </a:p>
      </dsp:txBody>
      <dsp:txXfrm>
        <a:off x="835079" y="383"/>
        <a:ext cx="2376763" cy="343581"/>
      </dsp:txXfrm>
    </dsp:sp>
    <dsp:sp modelId="{FA35B672-2A47-46D7-AE04-2CF576FDC7A0}">
      <dsp:nvSpPr>
        <dsp:cNvPr id="0" name=""/>
        <dsp:cNvSpPr/>
      </dsp:nvSpPr>
      <dsp:spPr>
        <a:xfrm>
          <a:off x="0" y="383"/>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101</a:t>
          </a:r>
          <a:endParaRPr lang="en-US" sz="1100" kern="1200"/>
        </a:p>
      </dsp:txBody>
      <dsp:txXfrm>
        <a:off x="16775" y="17158"/>
        <a:ext cx="801529" cy="326806"/>
      </dsp:txXfrm>
    </dsp:sp>
    <dsp:sp modelId="{2571C320-20CF-46A3-8292-631B7A560746}">
      <dsp:nvSpPr>
        <dsp:cNvPr id="0" name=""/>
        <dsp:cNvSpPr/>
      </dsp:nvSpPr>
      <dsp:spPr>
        <a:xfrm>
          <a:off x="0" y="343965"/>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Multi-tenant media &amp; entertain real estate</a:t>
          </a:r>
        </a:p>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a:p>
          <a:pPr marL="114300" lvl="1" indent="-114300" algn="l" defTabSz="533400">
            <a:lnSpc>
              <a:spcPct val="90000"/>
            </a:lnSpc>
            <a:spcBef>
              <a:spcPct val="0"/>
            </a:spcBef>
            <a:spcAft>
              <a:spcPct val="15000"/>
            </a:spcAft>
            <a:buChar char="•"/>
          </a:pPr>
          <a:endParaRPr lang="en-US" sz="1200" kern="1200"/>
        </a:p>
      </dsp:txBody>
      <dsp:txXfrm>
        <a:off x="0" y="343965"/>
        <a:ext cx="3211842" cy="687266"/>
      </dsp:txXfrm>
    </dsp:sp>
    <dsp:sp modelId="{1D3C6B2E-56D3-4434-B787-67E5D4625B82}">
      <dsp:nvSpPr>
        <dsp:cNvPr id="0" name=""/>
        <dsp:cNvSpPr/>
      </dsp:nvSpPr>
      <dsp:spPr>
        <a:xfrm>
          <a:off x="835079" y="1048410"/>
          <a:ext cx="2376763"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Commission devices</a:t>
          </a:r>
        </a:p>
      </dsp:txBody>
      <dsp:txXfrm>
        <a:off x="835079" y="1048410"/>
        <a:ext cx="2376763" cy="343581"/>
      </dsp:txXfrm>
    </dsp:sp>
    <dsp:sp modelId="{D4992997-ED60-4E71-945F-40A6A0BB780F}">
      <dsp:nvSpPr>
        <dsp:cNvPr id="0" name=""/>
        <dsp:cNvSpPr/>
      </dsp:nvSpPr>
      <dsp:spPr>
        <a:xfrm>
          <a:off x="0" y="1048410"/>
          <a:ext cx="835079"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10K </a:t>
          </a:r>
          <a:r>
            <a:rPr lang="en-US" sz="2400" kern="1200"/>
            <a:t>+</a:t>
          </a:r>
          <a:endParaRPr lang="en-US" sz="2000" kern="1200"/>
        </a:p>
      </dsp:txBody>
      <dsp:txXfrm>
        <a:off x="16775" y="1065185"/>
        <a:ext cx="801529" cy="326806"/>
      </dsp:txXfrm>
    </dsp:sp>
    <dsp:sp modelId="{C51E46C2-388C-4549-87FE-12B532BDB791}">
      <dsp:nvSpPr>
        <dsp:cNvPr id="0" name=""/>
        <dsp:cNvSpPr/>
      </dsp:nvSpPr>
      <dsp:spPr>
        <a:xfrm>
          <a:off x="0" y="1391992"/>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10 system types</a:t>
          </a:r>
        </a:p>
      </dsp:txBody>
      <dsp:txXfrm>
        <a:off x="0" y="1391992"/>
        <a:ext cx="3211842" cy="687266"/>
      </dsp:txXfrm>
    </dsp:sp>
    <dsp:sp modelId="{8B65BF4F-A725-404C-A079-ED02A7AC62F4}">
      <dsp:nvSpPr>
        <dsp:cNvPr id="0" name=""/>
        <dsp:cNvSpPr/>
      </dsp:nvSpPr>
      <dsp:spPr>
        <a:xfrm>
          <a:off x="963443" y="2096438"/>
          <a:ext cx="2207752" cy="34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a:t>Device offline</a:t>
          </a:r>
        </a:p>
      </dsp:txBody>
      <dsp:txXfrm>
        <a:off x="963443" y="2096438"/>
        <a:ext cx="2207752" cy="343581"/>
      </dsp:txXfrm>
    </dsp:sp>
    <dsp:sp modelId="{39FC57DF-84B3-4C44-9B6A-AA37664CE052}">
      <dsp:nvSpPr>
        <dsp:cNvPr id="0" name=""/>
        <dsp:cNvSpPr/>
      </dsp:nvSpPr>
      <dsp:spPr>
        <a:xfrm>
          <a:off x="-43858" y="2096438"/>
          <a:ext cx="1010512" cy="343581"/>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60% </a:t>
          </a:r>
          <a:r>
            <a:rPr lang="en-US" sz="2400" kern="1200"/>
            <a:t>+</a:t>
          </a:r>
          <a:endParaRPr lang="en-US" sz="2000" kern="1200"/>
        </a:p>
      </dsp:txBody>
      <dsp:txXfrm>
        <a:off x="-27083" y="2113213"/>
        <a:ext cx="976962" cy="326806"/>
      </dsp:txXfrm>
    </dsp:sp>
    <dsp:sp modelId="{4AA3F5E9-4E7F-4508-9726-706626047C1E}">
      <dsp:nvSpPr>
        <dsp:cNvPr id="0" name=""/>
        <dsp:cNvSpPr/>
      </dsp:nvSpPr>
      <dsp:spPr>
        <a:xfrm>
          <a:off x="0" y="2440019"/>
          <a:ext cx="3211842" cy="687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Majority require manual restart</a:t>
          </a:r>
        </a:p>
      </dsp:txBody>
      <dsp:txXfrm>
        <a:off x="0" y="2440019"/>
        <a:ext cx="3211842" cy="68726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64ABB-EC17-46E3-AE24-D1D105213184}"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0E6AD-E5CD-46B8-A5F1-825277CDF605}" type="slidenum">
              <a:rPr lang="en-US" smtClean="0"/>
              <a:t>‹#›</a:t>
            </a:fld>
            <a:endParaRPr lang="en-US"/>
          </a:p>
        </p:txBody>
      </p:sp>
    </p:spTree>
    <p:extLst>
      <p:ext uri="{BB962C8B-B14F-4D97-AF65-F5344CB8AC3E}">
        <p14:creationId xmlns:p14="http://schemas.microsoft.com/office/powerpoint/2010/main" val="245587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70E6AD-E5CD-46B8-A5F1-825277CDF605}" type="slidenum">
              <a:rPr lang="en-US" smtClean="0"/>
              <a:t>11</a:t>
            </a:fld>
            <a:endParaRPr lang="en-US"/>
          </a:p>
        </p:txBody>
      </p:sp>
    </p:spTree>
    <p:extLst>
      <p:ext uri="{BB962C8B-B14F-4D97-AF65-F5344CB8AC3E}">
        <p14:creationId xmlns:p14="http://schemas.microsoft.com/office/powerpoint/2010/main" val="3232729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C6FB-B7C1-ED4B-B36F-8AFE0FAD9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1B329F-8B34-4B4C-B7B0-B8746BF217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F175C4-3B17-8D4D-8919-1661E255DD9B}"/>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5" name="Footer Placeholder 4">
            <a:extLst>
              <a:ext uri="{FF2B5EF4-FFF2-40B4-BE49-F238E27FC236}">
                <a16:creationId xmlns:a16="http://schemas.microsoft.com/office/drawing/2014/main" id="{7CF89764-B419-D341-AC83-C86F3A534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95E0F-253C-0C4D-921E-DD91689A43DD}"/>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359240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E319-9A67-A04A-9AAC-6FEB1DD0A1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6813B-922C-BA4C-B669-7321846667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3E309-019A-6343-9431-C439F3CA8D83}"/>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5" name="Footer Placeholder 4">
            <a:extLst>
              <a:ext uri="{FF2B5EF4-FFF2-40B4-BE49-F238E27FC236}">
                <a16:creationId xmlns:a16="http://schemas.microsoft.com/office/drawing/2014/main" id="{0ECC491C-3A0A-1548-92F1-31739FCB6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6698F-60AF-414F-8882-67A69595ABF9}"/>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212967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3A6742-A616-D541-8A15-207BF01D7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DE138D-8B79-3B41-BAF6-326989A34B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14971-6A82-3B44-9252-276BF19420DA}"/>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5" name="Footer Placeholder 4">
            <a:extLst>
              <a:ext uri="{FF2B5EF4-FFF2-40B4-BE49-F238E27FC236}">
                <a16:creationId xmlns:a16="http://schemas.microsoft.com/office/drawing/2014/main" id="{D6F714B3-583A-9748-98B4-FB8642D5F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378E-D76F-1341-994C-1225D9BFD2BF}"/>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3837009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A picture containing bus&#10;&#10;Description automatically generated">
            <a:extLst>
              <a:ext uri="{FF2B5EF4-FFF2-40B4-BE49-F238E27FC236}">
                <a16:creationId xmlns:a16="http://schemas.microsoft.com/office/drawing/2014/main" id="{F96437EB-8614-4312-90E2-4EC1A8B3A9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5B210683-E8D2-40EE-ADAC-052039E7765F}"/>
              </a:ext>
            </a:extLst>
          </p:cNvPr>
          <p:cNvSpPr>
            <a:spLocks noGrp="1"/>
          </p:cNvSpPr>
          <p:nvPr>
            <p:ph type="title" hasCustomPrompt="1"/>
          </p:nvPr>
        </p:nvSpPr>
        <p:spPr>
          <a:xfrm>
            <a:off x="6747309" y="4771593"/>
            <a:ext cx="4154103" cy="838668"/>
          </a:xfrm>
        </p:spPr>
        <p:txBody>
          <a:bodyPr/>
          <a:lstStyle>
            <a:lvl1pPr>
              <a:defRPr i="0">
                <a:solidFill>
                  <a:srgbClr val="FFC000"/>
                </a:solidFill>
              </a:defRPr>
            </a:lvl1pPr>
          </a:lstStyle>
          <a:p>
            <a:r>
              <a:rPr lang="en-US" dirty="0"/>
              <a:t>Title</a:t>
            </a:r>
          </a:p>
        </p:txBody>
      </p:sp>
    </p:spTree>
    <p:extLst>
      <p:ext uri="{BB962C8B-B14F-4D97-AF65-F5344CB8AC3E}">
        <p14:creationId xmlns:p14="http://schemas.microsoft.com/office/powerpoint/2010/main" val="1819230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C3759-99FE-45B2-A669-D3C88F184C82}"/>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B2E4A446-10EE-4563-BF41-8C63D7F00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F5E29-93FF-488C-897F-B02484D6DA96}"/>
              </a:ext>
            </a:extLst>
          </p:cNvPr>
          <p:cNvSpPr>
            <a:spLocks noGrp="1"/>
          </p:cNvSpPr>
          <p:nvPr>
            <p:ph type="sldNum" sz="quarter" idx="12"/>
          </p:nvPr>
        </p:nvSpPr>
        <p:spPr/>
        <p:txBody>
          <a:bodyPr/>
          <a:lstStyle/>
          <a:p>
            <a:fld id="{58AD02BB-5837-D040-993E-6FDE2B285CA0}" type="slidenum">
              <a:rPr lang="en-US" smtClean="0"/>
              <a:t>‹#›</a:t>
            </a:fld>
            <a:endParaRPr lang="en-US"/>
          </a:p>
        </p:txBody>
      </p:sp>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
        <p:nvSpPr>
          <p:cNvPr id="9" name="Subtitle 2">
            <a:extLst>
              <a:ext uri="{FF2B5EF4-FFF2-40B4-BE49-F238E27FC236}">
                <a16:creationId xmlns:a16="http://schemas.microsoft.com/office/drawing/2014/main" id="{FCEED54D-D760-441C-A4D5-6D3DCD7C3084}"/>
              </a:ext>
            </a:extLst>
          </p:cNvPr>
          <p:cNvSpPr>
            <a:spLocks noGrp="1"/>
          </p:cNvSpPr>
          <p:nvPr>
            <p:ph type="subTitle" idx="1"/>
          </p:nvPr>
        </p:nvSpPr>
        <p:spPr>
          <a:xfrm>
            <a:off x="1676400" y="3754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3">
            <a:extLst>
              <a:ext uri="{FF2B5EF4-FFF2-40B4-BE49-F238E27FC236}">
                <a16:creationId xmlns:a16="http://schemas.microsoft.com/office/drawing/2014/main" id="{094B9992-4D95-403C-B4CC-29B05E597486}"/>
              </a:ext>
            </a:extLst>
          </p:cNvPr>
          <p:cNvSpPr txBox="1">
            <a:spLocks/>
          </p:cNvSpPr>
          <p:nvPr userDrawn="1"/>
        </p:nvSpPr>
        <p:spPr>
          <a:xfrm>
            <a:off x="73152" y="6492875"/>
            <a:ext cx="246791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C29555-E85C-8D45-8B67-5903A6FBCB7E}" type="datetimeFigureOut">
              <a:rPr lang="en-US" smtClean="0"/>
              <a:pPr/>
              <a:t>9/30/2020</a:t>
            </a:fld>
            <a:endParaRPr lang="en-US" dirty="0"/>
          </a:p>
        </p:txBody>
      </p:sp>
      <p:sp>
        <p:nvSpPr>
          <p:cNvPr id="11" name="Slide Number Placeholder 5">
            <a:extLst>
              <a:ext uri="{FF2B5EF4-FFF2-40B4-BE49-F238E27FC236}">
                <a16:creationId xmlns:a16="http://schemas.microsoft.com/office/drawing/2014/main" id="{3597E98B-D22C-4ED5-A854-6889E3D0A3DB}"/>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AD02BB-5837-D040-993E-6FDE2B285CA0}" type="slidenum">
              <a:rPr lang="en-US" smtClean="0"/>
              <a:pPr/>
              <a:t>‹#›</a:t>
            </a:fld>
            <a:endParaRPr lang="en-US"/>
          </a:p>
        </p:txBody>
      </p:sp>
      <p:sp>
        <p:nvSpPr>
          <p:cNvPr id="12" name="Title 11">
            <a:extLst>
              <a:ext uri="{FF2B5EF4-FFF2-40B4-BE49-F238E27FC236}">
                <a16:creationId xmlns:a16="http://schemas.microsoft.com/office/drawing/2014/main" id="{BE364ED0-A23C-4046-B300-6781C45EA0E4}"/>
              </a:ext>
            </a:extLst>
          </p:cNvPr>
          <p:cNvSpPr>
            <a:spLocks noGrp="1"/>
          </p:cNvSpPr>
          <p:nvPr>
            <p:ph type="title"/>
          </p:nvPr>
        </p:nvSpPr>
        <p:spPr>
          <a:xfrm>
            <a:off x="1676400" y="1852612"/>
            <a:ext cx="91440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4004610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
        <p:nvSpPr>
          <p:cNvPr id="13" name="Content Placeholder 2">
            <a:extLst>
              <a:ext uri="{FF2B5EF4-FFF2-40B4-BE49-F238E27FC236}">
                <a16:creationId xmlns:a16="http://schemas.microsoft.com/office/drawing/2014/main" id="{D117C2F5-0102-474B-B35E-2A9D883E441C}"/>
              </a:ext>
            </a:extLst>
          </p:cNvPr>
          <p:cNvSpPr>
            <a:spLocks noGrp="1"/>
          </p:cNvSpPr>
          <p:nvPr>
            <p:ph idx="1"/>
          </p:nvPr>
        </p:nvSpPr>
        <p:spPr>
          <a:xfrm>
            <a:off x="202131" y="1477963"/>
            <a:ext cx="11617692" cy="4741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DFEC570C-E0E9-424E-957F-F7B16DE4A3A4}"/>
              </a:ext>
            </a:extLst>
          </p:cNvPr>
          <p:cNvSpPr txBox="1">
            <a:spLocks/>
          </p:cNvSpPr>
          <p:nvPr userDrawn="1"/>
        </p:nvSpPr>
        <p:spPr>
          <a:xfrm>
            <a:off x="0" y="646647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2E9A75-E1B6-4960-8887-B9083B36B2C9}" type="datetimeFigureOut">
              <a:rPr lang="en-US" smtClean="0"/>
              <a:pPr/>
              <a:t>9/30/2020</a:t>
            </a:fld>
            <a:endParaRPr lang="en-US" dirty="0"/>
          </a:p>
        </p:txBody>
      </p:sp>
      <p:sp>
        <p:nvSpPr>
          <p:cNvPr id="15" name="Slide Number Placeholder 5">
            <a:extLst>
              <a:ext uri="{FF2B5EF4-FFF2-40B4-BE49-F238E27FC236}">
                <a16:creationId xmlns:a16="http://schemas.microsoft.com/office/drawing/2014/main" id="{A185F003-B6A8-42FA-A9FF-424658ED1563}"/>
              </a:ext>
            </a:extLst>
          </p:cNvPr>
          <p:cNvSpPr txBox="1">
            <a:spLocks/>
          </p:cNvSpPr>
          <p:nvPr userDrawn="1"/>
        </p:nvSpPr>
        <p:spPr>
          <a:xfrm>
            <a:off x="9448800" y="64336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C52A01-0240-499B-9E49-C1E4AF572B22}" type="slidenum">
              <a:rPr lang="en-US" smtClean="0"/>
              <a:pPr/>
              <a:t>‹#›</a:t>
            </a:fld>
            <a:endParaRPr lang="en-US" dirty="0"/>
          </a:p>
        </p:txBody>
      </p:sp>
      <p:sp>
        <p:nvSpPr>
          <p:cNvPr id="20" name="Title 19">
            <a:extLst>
              <a:ext uri="{FF2B5EF4-FFF2-40B4-BE49-F238E27FC236}">
                <a16:creationId xmlns:a16="http://schemas.microsoft.com/office/drawing/2014/main" id="{3A950FF8-467A-4F38-BAB7-1A79F579A091}"/>
              </a:ext>
            </a:extLst>
          </p:cNvPr>
          <p:cNvSpPr>
            <a:spLocks noGrp="1"/>
          </p:cNvSpPr>
          <p:nvPr>
            <p:ph type="title"/>
          </p:nvPr>
        </p:nvSpPr>
        <p:spPr>
          <a:xfrm>
            <a:off x="2147236" y="125998"/>
            <a:ext cx="8055543" cy="1009784"/>
          </a:xfrm>
        </p:spPr>
        <p:txBody>
          <a:bodyPr>
            <a:noAutofit/>
          </a:bodyPr>
          <a:lstStyle>
            <a:lvl1pPr>
              <a:defRPr sz="4800">
                <a:solidFill>
                  <a:srgbClr val="FFC000"/>
                </a:solidFill>
              </a:defRPr>
            </a:lvl1pPr>
          </a:lstStyle>
          <a:p>
            <a:r>
              <a:rPr lang="en-US" dirty="0"/>
              <a:t>Click to edit Master title style</a:t>
            </a:r>
          </a:p>
        </p:txBody>
      </p:sp>
    </p:spTree>
    <p:extLst>
      <p:ext uri="{BB962C8B-B14F-4D97-AF65-F5344CB8AC3E}">
        <p14:creationId xmlns:p14="http://schemas.microsoft.com/office/powerpoint/2010/main" val="12430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B78B-A6CA-4B0E-A41E-E586820DCA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C3759-99FE-45B2-A669-D3C88F184C82}"/>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B2E4A446-10EE-4563-BF41-8C63D7F00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F5E29-93FF-488C-897F-B02484D6DA96}"/>
              </a:ext>
            </a:extLst>
          </p:cNvPr>
          <p:cNvSpPr>
            <a:spLocks noGrp="1"/>
          </p:cNvSpPr>
          <p:nvPr>
            <p:ph type="sldNum" sz="quarter" idx="12"/>
          </p:nvPr>
        </p:nvSpPr>
        <p:spPr/>
        <p:txBody>
          <a:bodyPr/>
          <a:lstStyle/>
          <a:p>
            <a:fld id="{58AD02BB-5837-D040-993E-6FDE2B285CA0}" type="slidenum">
              <a:rPr lang="en-US" smtClean="0"/>
              <a:t>‹#›</a:t>
            </a:fld>
            <a:endParaRPr lang="en-US"/>
          </a:p>
        </p:txBody>
      </p:sp>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Tree>
    <p:extLst>
      <p:ext uri="{BB962C8B-B14F-4D97-AF65-F5344CB8AC3E}">
        <p14:creationId xmlns:p14="http://schemas.microsoft.com/office/powerpoint/2010/main" val="2511005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B78B-A6CA-4B0E-A41E-E586820DCA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C3759-99FE-45B2-A669-D3C88F184C82}"/>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B2E4A446-10EE-4563-BF41-8C63D7F00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F5E29-93FF-488C-897F-B02484D6DA96}"/>
              </a:ext>
            </a:extLst>
          </p:cNvPr>
          <p:cNvSpPr>
            <a:spLocks noGrp="1"/>
          </p:cNvSpPr>
          <p:nvPr>
            <p:ph type="sldNum" sz="quarter" idx="12"/>
          </p:nvPr>
        </p:nvSpPr>
        <p:spPr/>
        <p:txBody>
          <a:bodyPr/>
          <a:lstStyle/>
          <a:p>
            <a:fld id="{58AD02BB-5837-D040-993E-6FDE2B285CA0}" type="slidenum">
              <a:rPr lang="en-US" smtClean="0"/>
              <a:t>‹#›</a:t>
            </a:fld>
            <a:endParaRPr lang="en-US"/>
          </a:p>
        </p:txBody>
      </p:sp>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
        <p:nvSpPr>
          <p:cNvPr id="8" name="Title 1">
            <a:extLst>
              <a:ext uri="{FF2B5EF4-FFF2-40B4-BE49-F238E27FC236}">
                <a16:creationId xmlns:a16="http://schemas.microsoft.com/office/drawing/2014/main" id="{8D38AC5F-095E-4E6A-8B22-DBEEE847B2D1}"/>
              </a:ext>
            </a:extLst>
          </p:cNvPr>
          <p:cNvSpPr txBox="1">
            <a:spLocks/>
          </p:cNvSpPr>
          <p:nvPr userDrawn="1"/>
        </p:nvSpPr>
        <p:spPr>
          <a:xfrm>
            <a:off x="984250" y="186213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8794AEDE-E362-475E-8039-ADF78299E21E}"/>
              </a:ext>
            </a:extLst>
          </p:cNvPr>
          <p:cNvSpPr>
            <a:spLocks noGrp="1"/>
          </p:cNvSpPr>
          <p:nvPr>
            <p:ph type="body" idx="1"/>
          </p:nvPr>
        </p:nvSpPr>
        <p:spPr>
          <a:xfrm>
            <a:off x="984250" y="47418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DE886D88-12E2-4156-B5E8-C6F5AB0AEDB8}"/>
              </a:ext>
            </a:extLst>
          </p:cNvPr>
          <p:cNvSpPr txBox="1">
            <a:spLocks/>
          </p:cNvSpPr>
          <p:nvPr userDrawn="1"/>
        </p:nvSpPr>
        <p:spPr>
          <a:xfrm>
            <a:off x="-82296" y="6470650"/>
            <a:ext cx="245011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2E9A75-E1B6-4960-8887-B9083B36B2C9}" type="datetimeFigureOut">
              <a:rPr lang="en-US" smtClean="0"/>
              <a:pPr/>
              <a:t>9/30/2020</a:t>
            </a:fld>
            <a:endParaRPr lang="en-US" dirty="0"/>
          </a:p>
        </p:txBody>
      </p:sp>
      <p:sp>
        <p:nvSpPr>
          <p:cNvPr id="11" name="Slide Number Placeholder 5">
            <a:extLst>
              <a:ext uri="{FF2B5EF4-FFF2-40B4-BE49-F238E27FC236}">
                <a16:creationId xmlns:a16="http://schemas.microsoft.com/office/drawing/2014/main" id="{7092886B-E605-4DFB-AF05-62DE75A0561D}"/>
              </a:ext>
            </a:extLst>
          </p:cNvPr>
          <p:cNvSpPr txBox="1">
            <a:spLocks/>
          </p:cNvSpPr>
          <p:nvPr userDrawn="1"/>
        </p:nvSpPr>
        <p:spPr>
          <a:xfrm>
            <a:off x="9904396" y="6465837"/>
            <a:ext cx="226554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C52A01-0240-499B-9E49-C1E4AF572B22}" type="slidenum">
              <a:rPr lang="en-US" smtClean="0"/>
              <a:pPr/>
              <a:t>‹#›</a:t>
            </a:fld>
            <a:endParaRPr lang="en-US" dirty="0"/>
          </a:p>
        </p:txBody>
      </p:sp>
    </p:spTree>
    <p:extLst>
      <p:ext uri="{BB962C8B-B14F-4D97-AF65-F5344CB8AC3E}">
        <p14:creationId xmlns:p14="http://schemas.microsoft.com/office/powerpoint/2010/main" val="3348937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
        <p:nvSpPr>
          <p:cNvPr id="9" name="Content Placeholder 2">
            <a:extLst>
              <a:ext uri="{FF2B5EF4-FFF2-40B4-BE49-F238E27FC236}">
                <a16:creationId xmlns:a16="http://schemas.microsoft.com/office/drawing/2014/main" id="{FB415743-7D7B-408A-8433-58470882751E}"/>
              </a:ext>
            </a:extLst>
          </p:cNvPr>
          <p:cNvSpPr>
            <a:spLocks noGrp="1"/>
          </p:cNvSpPr>
          <p:nvPr>
            <p:ph sz="half" idx="1"/>
          </p:nvPr>
        </p:nvSpPr>
        <p:spPr>
          <a:xfrm>
            <a:off x="68179" y="1400509"/>
            <a:ext cx="5799222" cy="49288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66EEAD2A-F3D9-4B05-AB7B-30245B6F93B3}"/>
              </a:ext>
            </a:extLst>
          </p:cNvPr>
          <p:cNvSpPr>
            <a:spLocks noGrp="1"/>
          </p:cNvSpPr>
          <p:nvPr>
            <p:ph sz="half" idx="2"/>
          </p:nvPr>
        </p:nvSpPr>
        <p:spPr>
          <a:xfrm>
            <a:off x="6237972" y="1400509"/>
            <a:ext cx="5799221" cy="4928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21">
            <a:extLst>
              <a:ext uri="{FF2B5EF4-FFF2-40B4-BE49-F238E27FC236}">
                <a16:creationId xmlns:a16="http://schemas.microsoft.com/office/drawing/2014/main" id="{0F282E1E-BE2E-4B51-9F25-909BBCE489AD}"/>
              </a:ext>
            </a:extLst>
          </p:cNvPr>
          <p:cNvSpPr>
            <a:spLocks noGrp="1"/>
          </p:cNvSpPr>
          <p:nvPr>
            <p:ph type="dt" sz="half" idx="10"/>
          </p:nvPr>
        </p:nvSpPr>
        <p:spPr>
          <a:xfrm>
            <a:off x="0" y="6453981"/>
            <a:ext cx="2811379" cy="365125"/>
          </a:xfrm>
        </p:spPr>
        <p:txBody>
          <a:bodyPr/>
          <a:lstStyle/>
          <a:p>
            <a:fld id="{892E9A75-E1B6-4960-8887-B9083B36B2C9}" type="datetimeFigureOut">
              <a:rPr lang="en-US" smtClean="0"/>
              <a:t>9/30/2020</a:t>
            </a:fld>
            <a:endParaRPr lang="en-US"/>
          </a:p>
        </p:txBody>
      </p:sp>
      <p:sp>
        <p:nvSpPr>
          <p:cNvPr id="24" name="Slide Number Placeholder 23">
            <a:extLst>
              <a:ext uri="{FF2B5EF4-FFF2-40B4-BE49-F238E27FC236}">
                <a16:creationId xmlns:a16="http://schemas.microsoft.com/office/drawing/2014/main" id="{ED81D2A5-9B70-468C-A1BF-6C6639806F02}"/>
              </a:ext>
            </a:extLst>
          </p:cNvPr>
          <p:cNvSpPr>
            <a:spLocks noGrp="1"/>
          </p:cNvSpPr>
          <p:nvPr>
            <p:ph type="sldNum" sz="quarter" idx="12"/>
          </p:nvPr>
        </p:nvSpPr>
        <p:spPr>
          <a:xfrm>
            <a:off x="11049802" y="6457022"/>
            <a:ext cx="1074019" cy="365125"/>
          </a:xfrm>
        </p:spPr>
        <p:txBody>
          <a:bodyPr/>
          <a:lstStyle/>
          <a:p>
            <a:fld id="{6AC52A01-0240-499B-9E49-C1E4AF572B22}" type="slidenum">
              <a:rPr lang="en-US" smtClean="0"/>
              <a:t>‹#›</a:t>
            </a:fld>
            <a:endParaRPr lang="en-US" dirty="0"/>
          </a:p>
        </p:txBody>
      </p:sp>
      <p:sp>
        <p:nvSpPr>
          <p:cNvPr id="25" name="Title 24">
            <a:extLst>
              <a:ext uri="{FF2B5EF4-FFF2-40B4-BE49-F238E27FC236}">
                <a16:creationId xmlns:a16="http://schemas.microsoft.com/office/drawing/2014/main" id="{769878A8-4B4C-44A9-9B23-4D068FDC33B2}"/>
              </a:ext>
            </a:extLst>
          </p:cNvPr>
          <p:cNvSpPr>
            <a:spLocks noGrp="1"/>
          </p:cNvSpPr>
          <p:nvPr>
            <p:ph type="title"/>
          </p:nvPr>
        </p:nvSpPr>
        <p:spPr>
          <a:xfrm>
            <a:off x="2147235" y="154003"/>
            <a:ext cx="8007418" cy="991403"/>
          </a:xfrm>
        </p:spPr>
        <p:txBody>
          <a:bodyPr>
            <a:normAutofit/>
          </a:bodyPr>
          <a:lstStyle>
            <a:lvl1pPr>
              <a:defRPr sz="4800">
                <a:solidFill>
                  <a:srgbClr val="FFC000"/>
                </a:solidFill>
              </a:defRPr>
            </a:lvl1pPr>
          </a:lstStyle>
          <a:p>
            <a:r>
              <a:rPr lang="en-US" dirty="0"/>
              <a:t>Click to edit Master title style</a:t>
            </a:r>
          </a:p>
        </p:txBody>
      </p:sp>
    </p:spTree>
    <p:extLst>
      <p:ext uri="{BB962C8B-B14F-4D97-AF65-F5344CB8AC3E}">
        <p14:creationId xmlns:p14="http://schemas.microsoft.com/office/powerpoint/2010/main" val="2191460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B78B-A6CA-4B0E-A41E-E586820DCA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C3759-99FE-45B2-A669-D3C88F184C82}"/>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B2E4A446-10EE-4563-BF41-8C63D7F00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F5E29-93FF-488C-897F-B02484D6DA96}"/>
              </a:ext>
            </a:extLst>
          </p:cNvPr>
          <p:cNvSpPr>
            <a:spLocks noGrp="1"/>
          </p:cNvSpPr>
          <p:nvPr>
            <p:ph type="sldNum" sz="quarter" idx="12"/>
          </p:nvPr>
        </p:nvSpPr>
        <p:spPr/>
        <p:txBody>
          <a:bodyPr/>
          <a:lstStyle/>
          <a:p>
            <a:fld id="{58AD02BB-5837-D040-993E-6FDE2B285CA0}" type="slidenum">
              <a:rPr lang="en-US" smtClean="0"/>
              <a:t>‹#›</a:t>
            </a:fld>
            <a:endParaRPr lang="en-US"/>
          </a:p>
        </p:txBody>
      </p:sp>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41148" y="0"/>
            <a:ext cx="12274296" cy="6858000"/>
          </a:xfrm>
          <a:prstGeom prst="rect">
            <a:avLst/>
          </a:prstGeom>
        </p:spPr>
      </p:pic>
      <p:sp>
        <p:nvSpPr>
          <p:cNvPr id="8" name="Title 1">
            <a:extLst>
              <a:ext uri="{FF2B5EF4-FFF2-40B4-BE49-F238E27FC236}">
                <a16:creationId xmlns:a16="http://schemas.microsoft.com/office/drawing/2014/main" id="{D07770E7-5718-4EB0-8A47-6FAF5210DA83}"/>
              </a:ext>
            </a:extLst>
          </p:cNvPr>
          <p:cNvSpPr txBox="1">
            <a:spLocks/>
          </p:cNvSpPr>
          <p:nvPr userDrawn="1"/>
        </p:nvSpPr>
        <p:spPr>
          <a:xfrm>
            <a:off x="2209800" y="136525"/>
            <a:ext cx="8021855" cy="9800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C000"/>
                </a:solidFill>
              </a:rPr>
              <a:t>Click to edit Master title style</a:t>
            </a:r>
          </a:p>
        </p:txBody>
      </p:sp>
      <p:sp>
        <p:nvSpPr>
          <p:cNvPr id="9" name="Text Placeholder 2">
            <a:extLst>
              <a:ext uri="{FF2B5EF4-FFF2-40B4-BE49-F238E27FC236}">
                <a16:creationId xmlns:a16="http://schemas.microsoft.com/office/drawing/2014/main" id="{675E0808-A524-4A0B-A456-8D42CF4EA65C}"/>
              </a:ext>
            </a:extLst>
          </p:cNvPr>
          <p:cNvSpPr>
            <a:spLocks noGrp="1"/>
          </p:cNvSpPr>
          <p:nvPr>
            <p:ph type="body" idx="1"/>
          </p:nvPr>
        </p:nvSpPr>
        <p:spPr>
          <a:xfrm>
            <a:off x="115504" y="1340896"/>
            <a:ext cx="60344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A00D2B88-E3D9-4A3F-9B27-D2609DB3F06D}"/>
              </a:ext>
            </a:extLst>
          </p:cNvPr>
          <p:cNvSpPr>
            <a:spLocks noGrp="1"/>
          </p:cNvSpPr>
          <p:nvPr>
            <p:ph sz="half" idx="2"/>
          </p:nvPr>
        </p:nvSpPr>
        <p:spPr>
          <a:xfrm>
            <a:off x="115504" y="2279844"/>
            <a:ext cx="6034472" cy="40622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18C6F77F-4A0C-4FD7-8151-BB9258F7A5A8}"/>
              </a:ext>
            </a:extLst>
          </p:cNvPr>
          <p:cNvSpPr>
            <a:spLocks noGrp="1"/>
          </p:cNvSpPr>
          <p:nvPr>
            <p:ph type="body" sz="quarter" idx="3"/>
          </p:nvPr>
        </p:nvSpPr>
        <p:spPr>
          <a:xfrm>
            <a:off x="6324600" y="1340897"/>
            <a:ext cx="57518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86C5D131-229C-4986-A4B2-2C7FDD65DF76}"/>
              </a:ext>
            </a:extLst>
          </p:cNvPr>
          <p:cNvSpPr>
            <a:spLocks noGrp="1"/>
          </p:cNvSpPr>
          <p:nvPr>
            <p:ph sz="quarter" idx="4"/>
          </p:nvPr>
        </p:nvSpPr>
        <p:spPr>
          <a:xfrm>
            <a:off x="6324600" y="2279844"/>
            <a:ext cx="5751896" cy="4062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6">
            <a:extLst>
              <a:ext uri="{FF2B5EF4-FFF2-40B4-BE49-F238E27FC236}">
                <a16:creationId xmlns:a16="http://schemas.microsoft.com/office/drawing/2014/main" id="{97D59223-F674-4830-A455-C9610886982A}"/>
              </a:ext>
            </a:extLst>
          </p:cNvPr>
          <p:cNvSpPr txBox="1">
            <a:spLocks/>
          </p:cNvSpPr>
          <p:nvPr userDrawn="1"/>
        </p:nvSpPr>
        <p:spPr>
          <a:xfrm>
            <a:off x="26108" y="6480677"/>
            <a:ext cx="271709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2E9A75-E1B6-4960-8887-B9083B36B2C9}" type="datetimeFigureOut">
              <a:rPr lang="en-US" smtClean="0"/>
              <a:pPr/>
              <a:t>9/30/2020</a:t>
            </a:fld>
            <a:endParaRPr lang="en-US" dirty="0"/>
          </a:p>
        </p:txBody>
      </p:sp>
      <p:sp>
        <p:nvSpPr>
          <p:cNvPr id="14" name="Slide Number Placeholder 8">
            <a:extLst>
              <a:ext uri="{FF2B5EF4-FFF2-40B4-BE49-F238E27FC236}">
                <a16:creationId xmlns:a16="http://schemas.microsoft.com/office/drawing/2014/main" id="{9DF8A2CF-7C14-41C9-9A20-601B943687AE}"/>
              </a:ext>
            </a:extLst>
          </p:cNvPr>
          <p:cNvSpPr txBox="1">
            <a:spLocks/>
          </p:cNvSpPr>
          <p:nvPr userDrawn="1"/>
        </p:nvSpPr>
        <p:spPr>
          <a:xfrm>
            <a:off x="9422691" y="647312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C52A01-0240-499B-9E49-C1E4AF572B22}" type="slidenum">
              <a:rPr lang="en-US" smtClean="0"/>
              <a:pPr/>
              <a:t>‹#›</a:t>
            </a:fld>
            <a:endParaRPr lang="en-US" dirty="0"/>
          </a:p>
        </p:txBody>
      </p:sp>
    </p:spTree>
    <p:extLst>
      <p:ext uri="{BB962C8B-B14F-4D97-AF65-F5344CB8AC3E}">
        <p14:creationId xmlns:p14="http://schemas.microsoft.com/office/powerpoint/2010/main" val="202342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B78B-A6CA-4B0E-A41E-E586820DCA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9C3759-99FE-45B2-A669-D3C88F184C82}"/>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B2E4A446-10EE-4563-BF41-8C63D7F00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F5E29-93FF-488C-897F-B02484D6DA96}"/>
              </a:ext>
            </a:extLst>
          </p:cNvPr>
          <p:cNvSpPr>
            <a:spLocks noGrp="1"/>
          </p:cNvSpPr>
          <p:nvPr>
            <p:ph type="sldNum" sz="quarter" idx="12"/>
          </p:nvPr>
        </p:nvSpPr>
        <p:spPr/>
        <p:txBody>
          <a:bodyPr/>
          <a:lstStyle/>
          <a:p>
            <a:fld id="{58AD02BB-5837-D040-993E-6FDE2B285CA0}" type="slidenum">
              <a:rPr lang="en-US" smtClean="0"/>
              <a:t>‹#›</a:t>
            </a:fld>
            <a:endParaRPr lang="en-US"/>
          </a:p>
        </p:txBody>
      </p:sp>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
        <p:nvSpPr>
          <p:cNvPr id="8" name="Title 1">
            <a:extLst>
              <a:ext uri="{FF2B5EF4-FFF2-40B4-BE49-F238E27FC236}">
                <a16:creationId xmlns:a16="http://schemas.microsoft.com/office/drawing/2014/main" id="{02815CAE-9783-4B09-84A7-BF16C7F4AEC6}"/>
              </a:ext>
            </a:extLst>
          </p:cNvPr>
          <p:cNvSpPr txBox="1">
            <a:spLocks/>
          </p:cNvSpPr>
          <p:nvPr userDrawn="1"/>
        </p:nvSpPr>
        <p:spPr>
          <a:xfrm>
            <a:off x="2290011" y="136525"/>
            <a:ext cx="7826141" cy="989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C000"/>
                </a:solidFill>
              </a:rPr>
              <a:t>Click to edit Master title style</a:t>
            </a:r>
          </a:p>
        </p:txBody>
      </p:sp>
      <p:sp>
        <p:nvSpPr>
          <p:cNvPr id="9" name="Date Placeholder 2">
            <a:extLst>
              <a:ext uri="{FF2B5EF4-FFF2-40B4-BE49-F238E27FC236}">
                <a16:creationId xmlns:a16="http://schemas.microsoft.com/office/drawing/2014/main" id="{550E82C9-0572-4E71-83CF-5774FE22855E}"/>
              </a:ext>
            </a:extLst>
          </p:cNvPr>
          <p:cNvSpPr txBox="1">
            <a:spLocks/>
          </p:cNvSpPr>
          <p:nvPr userDrawn="1"/>
        </p:nvSpPr>
        <p:spPr>
          <a:xfrm>
            <a:off x="0" y="648468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2E9A75-E1B6-4960-8887-B9083B36B2C9}" type="datetimeFigureOut">
              <a:rPr lang="en-US" smtClean="0"/>
              <a:pPr/>
              <a:t>9/30/2020</a:t>
            </a:fld>
            <a:endParaRPr lang="en-US" dirty="0"/>
          </a:p>
        </p:txBody>
      </p:sp>
      <p:sp>
        <p:nvSpPr>
          <p:cNvPr id="10" name="Slide Number Placeholder 4">
            <a:extLst>
              <a:ext uri="{FF2B5EF4-FFF2-40B4-BE49-F238E27FC236}">
                <a16:creationId xmlns:a16="http://schemas.microsoft.com/office/drawing/2014/main" id="{1208B084-E87B-46C4-8A18-A833D77FAB1B}"/>
              </a:ext>
            </a:extLst>
          </p:cNvPr>
          <p:cNvSpPr txBox="1">
            <a:spLocks/>
          </p:cNvSpPr>
          <p:nvPr userDrawn="1"/>
        </p:nvSpPr>
        <p:spPr>
          <a:xfrm>
            <a:off x="9350141" y="647987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C52A01-0240-499B-9E49-C1E4AF572B22}" type="slidenum">
              <a:rPr lang="en-US" smtClean="0"/>
              <a:pPr/>
              <a:t>‹#›</a:t>
            </a:fld>
            <a:endParaRPr lang="en-US" dirty="0"/>
          </a:p>
        </p:txBody>
      </p:sp>
    </p:spTree>
    <p:extLst>
      <p:ext uri="{BB962C8B-B14F-4D97-AF65-F5344CB8AC3E}">
        <p14:creationId xmlns:p14="http://schemas.microsoft.com/office/powerpoint/2010/main" val="213225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85EE-AFC3-764C-914C-FCEB0B6B7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D8597-CAE7-184E-991F-53BE0D584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F25E2-B0F5-7640-9A3D-7D95F3F2BAC6}"/>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5" name="Footer Placeholder 4">
            <a:extLst>
              <a:ext uri="{FF2B5EF4-FFF2-40B4-BE49-F238E27FC236}">
                <a16:creationId xmlns:a16="http://schemas.microsoft.com/office/drawing/2014/main" id="{30E9D677-3BD8-D843-8838-77E8B7A62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2168B-A2E2-D54F-B2EB-72F4367C1DCD}"/>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2675609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C3759-99FE-45B2-A669-D3C88F184C82}"/>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B2E4A446-10EE-4563-BF41-8C63D7F002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F5E29-93FF-488C-897F-B02484D6DA96}"/>
              </a:ext>
            </a:extLst>
          </p:cNvPr>
          <p:cNvSpPr>
            <a:spLocks noGrp="1"/>
          </p:cNvSpPr>
          <p:nvPr>
            <p:ph type="sldNum" sz="quarter" idx="12"/>
          </p:nvPr>
        </p:nvSpPr>
        <p:spPr/>
        <p:txBody>
          <a:bodyPr/>
          <a:lstStyle/>
          <a:p>
            <a:fld id="{58AD02BB-5837-D040-993E-6FDE2B285CA0}" type="slidenum">
              <a:rPr lang="en-US" smtClean="0"/>
              <a:t>‹#›</a:t>
            </a:fld>
            <a:endParaRPr lang="en-US"/>
          </a:p>
        </p:txBody>
      </p:sp>
      <p:pic>
        <p:nvPicPr>
          <p:cNvPr id="7" name="Picture 6">
            <a:extLst>
              <a:ext uri="{FF2B5EF4-FFF2-40B4-BE49-F238E27FC236}">
                <a16:creationId xmlns:a16="http://schemas.microsoft.com/office/drawing/2014/main" id="{13551517-67AB-4F52-A78F-2C60C701B3C9}"/>
              </a:ext>
            </a:extLst>
          </p:cNvPr>
          <p:cNvPicPr>
            <a:picLocks noChangeAspect="1"/>
          </p:cNvPicPr>
          <p:nvPr userDrawn="1"/>
        </p:nvPicPr>
        <p:blipFill>
          <a:blip r:embed="rId2"/>
          <a:srcRect/>
          <a:stretch/>
        </p:blipFill>
        <p:spPr>
          <a:xfrm>
            <a:off x="-82296" y="0"/>
            <a:ext cx="12274296" cy="6858000"/>
          </a:xfrm>
          <a:prstGeom prst="rect">
            <a:avLst/>
          </a:prstGeom>
        </p:spPr>
      </p:pic>
      <p:sp>
        <p:nvSpPr>
          <p:cNvPr id="8" name="Date Placeholder 1">
            <a:extLst>
              <a:ext uri="{FF2B5EF4-FFF2-40B4-BE49-F238E27FC236}">
                <a16:creationId xmlns:a16="http://schemas.microsoft.com/office/drawing/2014/main" id="{A49CB75D-C5A1-416E-894A-A23B90DB5515}"/>
              </a:ext>
            </a:extLst>
          </p:cNvPr>
          <p:cNvSpPr txBox="1">
            <a:spLocks/>
          </p:cNvSpPr>
          <p:nvPr userDrawn="1"/>
        </p:nvSpPr>
        <p:spPr>
          <a:xfrm>
            <a:off x="0" y="64801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2E9A75-E1B6-4960-8887-B9083B36B2C9}" type="datetimeFigureOut">
              <a:rPr lang="en-US" smtClean="0"/>
              <a:pPr/>
              <a:t>9/30/2020</a:t>
            </a:fld>
            <a:endParaRPr lang="en-US" dirty="0"/>
          </a:p>
        </p:txBody>
      </p:sp>
      <p:sp>
        <p:nvSpPr>
          <p:cNvPr id="9" name="Slide Number Placeholder 3">
            <a:extLst>
              <a:ext uri="{FF2B5EF4-FFF2-40B4-BE49-F238E27FC236}">
                <a16:creationId xmlns:a16="http://schemas.microsoft.com/office/drawing/2014/main" id="{1E5BE2CC-0465-4595-A4A3-E5117C02AF90}"/>
              </a:ext>
            </a:extLst>
          </p:cNvPr>
          <p:cNvSpPr txBox="1">
            <a:spLocks/>
          </p:cNvSpPr>
          <p:nvPr userDrawn="1"/>
        </p:nvSpPr>
        <p:spPr>
          <a:xfrm>
            <a:off x="9381423" y="64534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C52A01-0240-499B-9E49-C1E4AF572B22}" type="slidenum">
              <a:rPr lang="en-US" smtClean="0"/>
              <a:pPr/>
              <a:t>‹#›</a:t>
            </a:fld>
            <a:endParaRPr lang="en-US" dirty="0"/>
          </a:p>
        </p:txBody>
      </p:sp>
      <p:sp>
        <p:nvSpPr>
          <p:cNvPr id="10" name="Title 1">
            <a:extLst>
              <a:ext uri="{FF2B5EF4-FFF2-40B4-BE49-F238E27FC236}">
                <a16:creationId xmlns:a16="http://schemas.microsoft.com/office/drawing/2014/main" id="{6106DF5E-27C3-4E4D-A430-89FB8BD28DFE}"/>
              </a:ext>
            </a:extLst>
          </p:cNvPr>
          <p:cNvSpPr txBox="1">
            <a:spLocks/>
          </p:cNvSpPr>
          <p:nvPr userDrawn="1"/>
        </p:nvSpPr>
        <p:spPr>
          <a:xfrm>
            <a:off x="96253" y="1292224"/>
            <a:ext cx="4980572" cy="10699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Click to edit Master title style</a:t>
            </a:r>
          </a:p>
        </p:txBody>
      </p:sp>
      <p:sp>
        <p:nvSpPr>
          <p:cNvPr id="11" name="Content Placeholder 2">
            <a:extLst>
              <a:ext uri="{FF2B5EF4-FFF2-40B4-BE49-F238E27FC236}">
                <a16:creationId xmlns:a16="http://schemas.microsoft.com/office/drawing/2014/main" id="{94BFB3EE-0A77-4625-B484-86B82E20AA43}"/>
              </a:ext>
            </a:extLst>
          </p:cNvPr>
          <p:cNvSpPr>
            <a:spLocks noGrp="1"/>
          </p:cNvSpPr>
          <p:nvPr>
            <p:ph idx="1"/>
          </p:nvPr>
        </p:nvSpPr>
        <p:spPr>
          <a:xfrm>
            <a:off x="5487988" y="1292225"/>
            <a:ext cx="653396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1A066DA9-693D-4194-8DBC-C33EF836679C}"/>
              </a:ext>
            </a:extLst>
          </p:cNvPr>
          <p:cNvSpPr>
            <a:spLocks noGrp="1"/>
          </p:cNvSpPr>
          <p:nvPr>
            <p:ph type="body" sz="half" idx="2"/>
          </p:nvPr>
        </p:nvSpPr>
        <p:spPr>
          <a:xfrm>
            <a:off x="96254" y="2362200"/>
            <a:ext cx="498057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5">
            <a:extLst>
              <a:ext uri="{FF2B5EF4-FFF2-40B4-BE49-F238E27FC236}">
                <a16:creationId xmlns:a16="http://schemas.microsoft.com/office/drawing/2014/main" id="{41718B84-880D-4C8A-B926-21AE52B0F2FD}"/>
              </a:ext>
            </a:extLst>
          </p:cNvPr>
          <p:cNvSpPr>
            <a:spLocks noGrp="1"/>
          </p:cNvSpPr>
          <p:nvPr>
            <p:ph type="title"/>
          </p:nvPr>
        </p:nvSpPr>
        <p:spPr>
          <a:xfrm>
            <a:off x="2209800" y="136525"/>
            <a:ext cx="7896726" cy="1002505"/>
          </a:xfrm>
        </p:spPr>
        <p:txBody>
          <a:bodyPr/>
          <a:lstStyle>
            <a:lvl1pPr>
              <a:defRPr>
                <a:solidFill>
                  <a:srgbClr val="FFC000"/>
                </a:solidFill>
              </a:defRPr>
            </a:lvl1pPr>
          </a:lstStyle>
          <a:p>
            <a:r>
              <a:rPr lang="en-US" dirty="0"/>
              <a:t>Click to edit Master title style</a:t>
            </a:r>
          </a:p>
        </p:txBody>
      </p:sp>
    </p:spTree>
    <p:extLst>
      <p:ext uri="{BB962C8B-B14F-4D97-AF65-F5344CB8AC3E}">
        <p14:creationId xmlns:p14="http://schemas.microsoft.com/office/powerpoint/2010/main" val="330449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8A309-2BD8-814E-98D9-41DAA4727F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F14A9-1131-3142-8C59-531E585AA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3C1E2-9544-0B40-9B63-24A11C09C549}"/>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5" name="Footer Placeholder 4">
            <a:extLst>
              <a:ext uri="{FF2B5EF4-FFF2-40B4-BE49-F238E27FC236}">
                <a16:creationId xmlns:a16="http://schemas.microsoft.com/office/drawing/2014/main" id="{C68A05B8-FC73-F04D-8F8A-EA892890E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D73BF-5D26-C84B-A91F-5879E4FCE8A5}"/>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3140322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B719-23CF-D649-B9CE-2C664EA63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DB1A34-2A81-B247-BFA9-58A6EEB1E1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1B736-F202-F64A-88BB-BB0B67C101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84D66-62F6-2143-8BC6-6A590E86F55D}"/>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6" name="Footer Placeholder 5">
            <a:extLst>
              <a:ext uri="{FF2B5EF4-FFF2-40B4-BE49-F238E27FC236}">
                <a16:creationId xmlns:a16="http://schemas.microsoft.com/office/drawing/2014/main" id="{769195A7-605C-F747-8AC3-610CB8BA1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928DC-E0B8-B14D-9850-6F48B3B10032}"/>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410169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31BE-6AA2-EA4E-B4AC-55B3EE9245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FC0692-EAD2-C449-82C5-45EF2A97B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7FFB18-E857-8B47-AAB2-C0C530E3B2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7CBB28-CBA1-2F4D-8A63-716FE0D070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E9A7F-2F95-0240-90EC-6EE3A0E0C4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77529-48FB-DF4A-B09A-DAD14E9159BB}"/>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8" name="Footer Placeholder 7">
            <a:extLst>
              <a:ext uri="{FF2B5EF4-FFF2-40B4-BE49-F238E27FC236}">
                <a16:creationId xmlns:a16="http://schemas.microsoft.com/office/drawing/2014/main" id="{9EB753CC-0AAE-D443-81D0-1ECC0F4606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9D849-B426-B341-B2D7-F84D8DCC719C}"/>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330828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DE30-A319-234B-8001-5C8EE07EEB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8AA774-B5A3-414B-8256-19462ADB0AFF}"/>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4" name="Footer Placeholder 3">
            <a:extLst>
              <a:ext uri="{FF2B5EF4-FFF2-40B4-BE49-F238E27FC236}">
                <a16:creationId xmlns:a16="http://schemas.microsoft.com/office/drawing/2014/main" id="{24FF54A5-35A1-2E46-A6C9-CB8CD4252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657B37-2BB0-4C41-AC29-5143F36ADD64}"/>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291873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8981B-96F3-A042-8C5E-C09C643057E6}"/>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3" name="Footer Placeholder 2">
            <a:extLst>
              <a:ext uri="{FF2B5EF4-FFF2-40B4-BE49-F238E27FC236}">
                <a16:creationId xmlns:a16="http://schemas.microsoft.com/office/drawing/2014/main" id="{15EF6261-33B0-004C-B428-B9C964AAAB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A7C308-9391-2E4D-AAB2-49AEAA068980}"/>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27574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04DC-5038-D14B-9389-AD18F4311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396AD2-573C-354F-9361-B949FC356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094B81-0522-784B-86FB-7DE2C2B8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B8312-B46D-1B45-8989-FDA48C2AD8EF}"/>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6" name="Footer Placeholder 5">
            <a:extLst>
              <a:ext uri="{FF2B5EF4-FFF2-40B4-BE49-F238E27FC236}">
                <a16:creationId xmlns:a16="http://schemas.microsoft.com/office/drawing/2014/main" id="{6EF885BC-3D8B-C54D-826A-C6BCA0C9E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06AF2B-19F8-8E48-AC4F-16FBA1E5A89D}"/>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1446429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BFA2-D406-9F4E-B804-A0530A7B9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3895A-34DD-CB41-894D-8350E8B197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64D7DC-B9BC-F74D-955F-790F44370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1C8AA-D3D8-F543-8B88-5E11880F222E}"/>
              </a:ext>
            </a:extLst>
          </p:cNvPr>
          <p:cNvSpPr>
            <a:spLocks noGrp="1"/>
          </p:cNvSpPr>
          <p:nvPr>
            <p:ph type="dt" sz="half" idx="10"/>
          </p:nvPr>
        </p:nvSpPr>
        <p:spPr/>
        <p:txBody>
          <a:bodyPr/>
          <a:lstStyle/>
          <a:p>
            <a:fld id="{0DC29555-E85C-8D45-8B67-5903A6FBCB7E}" type="datetimeFigureOut">
              <a:rPr lang="en-US" smtClean="0"/>
              <a:t>9/30/2020</a:t>
            </a:fld>
            <a:endParaRPr lang="en-US"/>
          </a:p>
        </p:txBody>
      </p:sp>
      <p:sp>
        <p:nvSpPr>
          <p:cNvPr id="6" name="Footer Placeholder 5">
            <a:extLst>
              <a:ext uri="{FF2B5EF4-FFF2-40B4-BE49-F238E27FC236}">
                <a16:creationId xmlns:a16="http://schemas.microsoft.com/office/drawing/2014/main" id="{E05731FE-E325-ED44-9F85-9D52A13E38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416F9-0957-8347-8065-0D8BD07F1291}"/>
              </a:ext>
            </a:extLst>
          </p:cNvPr>
          <p:cNvSpPr>
            <a:spLocks noGrp="1"/>
          </p:cNvSpPr>
          <p:nvPr>
            <p:ph type="sldNum" sz="quarter" idx="12"/>
          </p:nvPr>
        </p:nvSpPr>
        <p:spPr/>
        <p:txBody>
          <a:bodyPr/>
          <a:lstStyle/>
          <a:p>
            <a:fld id="{58AD02BB-5837-D040-993E-6FDE2B285CA0}" type="slidenum">
              <a:rPr lang="en-US" smtClean="0"/>
              <a:t>‹#›</a:t>
            </a:fld>
            <a:endParaRPr lang="en-US"/>
          </a:p>
        </p:txBody>
      </p:sp>
    </p:spTree>
    <p:extLst>
      <p:ext uri="{BB962C8B-B14F-4D97-AF65-F5344CB8AC3E}">
        <p14:creationId xmlns:p14="http://schemas.microsoft.com/office/powerpoint/2010/main" val="712692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D1D635-9F2F-8749-97C6-3250F7AD3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FD3514-EE8F-AD47-BEFE-AC5E734BB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B9087-D139-C148-8BE4-D6314CDD12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29555-E85C-8D45-8B67-5903A6FBCB7E}" type="datetimeFigureOut">
              <a:rPr lang="en-US" smtClean="0"/>
              <a:t>9/30/2020</a:t>
            </a:fld>
            <a:endParaRPr lang="en-US"/>
          </a:p>
        </p:txBody>
      </p:sp>
      <p:sp>
        <p:nvSpPr>
          <p:cNvPr id="5" name="Footer Placeholder 4">
            <a:extLst>
              <a:ext uri="{FF2B5EF4-FFF2-40B4-BE49-F238E27FC236}">
                <a16:creationId xmlns:a16="http://schemas.microsoft.com/office/drawing/2014/main" id="{3AD2B2C5-5EEE-E64A-B6BC-912C7DBD4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9D1C97-670C-2A49-A0B8-501B2771C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D02BB-5837-D040-993E-6FDE2B285CA0}" type="slidenum">
              <a:rPr lang="en-US" smtClean="0"/>
              <a:t>‹#›</a:t>
            </a:fld>
            <a:endParaRPr lang="en-US"/>
          </a:p>
        </p:txBody>
      </p:sp>
    </p:spTree>
    <p:extLst>
      <p:ext uri="{BB962C8B-B14F-4D97-AF65-F5344CB8AC3E}">
        <p14:creationId xmlns:p14="http://schemas.microsoft.com/office/powerpoint/2010/main" val="2621777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3C5B7-9755-4ABA-8972-75C6C97E6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1E375B-82DF-4F11-8BAD-AD9450BCCD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E89FB-7B97-4037-8203-09A4C7706F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E9A75-E1B6-4960-8887-B9083B36B2C9}" type="datetimeFigureOut">
              <a:rPr lang="en-US" smtClean="0"/>
              <a:t>9/30/2020</a:t>
            </a:fld>
            <a:endParaRPr lang="en-US"/>
          </a:p>
        </p:txBody>
      </p:sp>
      <p:sp>
        <p:nvSpPr>
          <p:cNvPr id="5" name="Footer Placeholder 4">
            <a:extLst>
              <a:ext uri="{FF2B5EF4-FFF2-40B4-BE49-F238E27FC236}">
                <a16:creationId xmlns:a16="http://schemas.microsoft.com/office/drawing/2014/main" id="{A8F3047C-A237-4992-9FF3-63F2BFD7E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F66DE4-A82E-41F0-9586-EB7F90385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52A01-0240-499B-9E49-C1E4AF572B22}" type="slidenum">
              <a:rPr lang="en-US" smtClean="0"/>
              <a:t>‹#›</a:t>
            </a:fld>
            <a:endParaRPr lang="en-US"/>
          </a:p>
        </p:txBody>
      </p:sp>
    </p:spTree>
    <p:extLst>
      <p:ext uri="{BB962C8B-B14F-4D97-AF65-F5344CB8AC3E}">
        <p14:creationId xmlns:p14="http://schemas.microsoft.com/office/powerpoint/2010/main" val="3606506414"/>
      </p:ext>
    </p:extLst>
  </p:cSld>
  <p:clrMap bg1="lt1" tx1="dk1" bg2="lt2" tx2="dk2" accent1="accent1" accent2="accent2" accent3="accent3" accent4="accent4" accent5="accent5" accent6="accent6" hlink="hlink" folHlink="folHlink"/>
  <p:sldLayoutIdLst>
    <p:sldLayoutId id="2147483682" r:id="rId1"/>
    <p:sldLayoutId id="2147483660"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24.svg"/><Relationship Id="rId3" Type="http://schemas.openxmlformats.org/officeDocument/2006/relationships/diagramLayout" Target="../diagrams/layout1.xml"/><Relationship Id="rId21"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15.svg"/><Relationship Id="rId17" Type="http://schemas.openxmlformats.org/officeDocument/2006/relationships/image" Target="../media/image31.png"/><Relationship Id="rId25" Type="http://schemas.openxmlformats.org/officeDocument/2006/relationships/image" Target="../media/image23.png"/><Relationship Id="rId2" Type="http://schemas.openxmlformats.org/officeDocument/2006/relationships/diagramData" Target="../diagrams/data1.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14.png"/><Relationship Id="rId24" Type="http://schemas.openxmlformats.org/officeDocument/2006/relationships/image" Target="../media/image22.svg"/><Relationship Id="rId5" Type="http://schemas.openxmlformats.org/officeDocument/2006/relationships/diagramColors" Target="../diagrams/colors1.xml"/><Relationship Id="rId15" Type="http://schemas.openxmlformats.org/officeDocument/2006/relationships/image" Target="../media/image29.png"/><Relationship Id="rId23" Type="http://schemas.openxmlformats.org/officeDocument/2006/relationships/image" Target="../media/image21.png"/><Relationship Id="rId10" Type="http://schemas.openxmlformats.org/officeDocument/2006/relationships/image" Target="../media/image20.svg"/><Relationship Id="rId19" Type="http://schemas.openxmlformats.org/officeDocument/2006/relationships/image" Target="../media/image33.png"/><Relationship Id="rId4" Type="http://schemas.openxmlformats.org/officeDocument/2006/relationships/diagramQuickStyle" Target="../diagrams/quickStyle1.xml"/><Relationship Id="rId9" Type="http://schemas.openxmlformats.org/officeDocument/2006/relationships/image" Target="../media/image19.png"/><Relationship Id="rId14" Type="http://schemas.openxmlformats.org/officeDocument/2006/relationships/image" Target="../media/image28.svg"/><Relationship Id="rId22"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25.png"/><Relationship Id="rId3" Type="http://schemas.openxmlformats.org/officeDocument/2006/relationships/image" Target="../media/image37.png"/><Relationship Id="rId21" Type="http://schemas.openxmlformats.org/officeDocument/2006/relationships/diagramQuickStyle" Target="../diagrams/quickStyle2.xml"/><Relationship Id="rId7" Type="http://schemas.openxmlformats.org/officeDocument/2006/relationships/image" Target="../media/image29.png"/><Relationship Id="rId12" Type="http://schemas.openxmlformats.org/officeDocument/2006/relationships/image" Target="../media/image20.svg"/><Relationship Id="rId17" Type="http://schemas.openxmlformats.org/officeDocument/2006/relationships/image" Target="../media/image47.png"/><Relationship Id="rId25" Type="http://schemas.openxmlformats.org/officeDocument/2006/relationships/image" Target="../media/image50.svg"/><Relationship Id="rId2" Type="http://schemas.openxmlformats.org/officeDocument/2006/relationships/notesSlide" Target="../notesSlides/notesSlide1.xml"/><Relationship Id="rId16" Type="http://schemas.openxmlformats.org/officeDocument/2006/relationships/image" Target="../media/image46.svg"/><Relationship Id="rId20" Type="http://schemas.openxmlformats.org/officeDocument/2006/relationships/diagramLayout" Target="../diagrams/layout2.xml"/><Relationship Id="rId1" Type="http://schemas.openxmlformats.org/officeDocument/2006/relationships/slideLayout" Target="../slideLayouts/slideLayout14.xml"/><Relationship Id="rId6" Type="http://schemas.openxmlformats.org/officeDocument/2006/relationships/image" Target="../media/image40.svg"/><Relationship Id="rId11" Type="http://schemas.openxmlformats.org/officeDocument/2006/relationships/image" Target="../media/image19.png"/><Relationship Id="rId24" Type="http://schemas.openxmlformats.org/officeDocument/2006/relationships/image" Target="../media/image49.png"/><Relationship Id="rId5" Type="http://schemas.openxmlformats.org/officeDocument/2006/relationships/image" Target="../media/image39.png"/><Relationship Id="rId15" Type="http://schemas.openxmlformats.org/officeDocument/2006/relationships/image" Target="../media/image45.png"/><Relationship Id="rId23" Type="http://schemas.microsoft.com/office/2007/relationships/diagramDrawing" Target="../diagrams/drawing2.xml"/><Relationship Id="rId10" Type="http://schemas.openxmlformats.org/officeDocument/2006/relationships/image" Target="../media/image42.svg"/><Relationship Id="rId19" Type="http://schemas.openxmlformats.org/officeDocument/2006/relationships/diagramData" Target="../diagrams/data2.xml"/><Relationship Id="rId4" Type="http://schemas.openxmlformats.org/officeDocument/2006/relationships/image" Target="../media/image38.svg"/><Relationship Id="rId9" Type="http://schemas.openxmlformats.org/officeDocument/2006/relationships/image" Target="../media/image41.png"/><Relationship Id="rId14" Type="http://schemas.openxmlformats.org/officeDocument/2006/relationships/image" Target="../media/image44.svg"/><Relationship Id="rId22" Type="http://schemas.openxmlformats.org/officeDocument/2006/relationships/diagramColors" Target="../diagrams/colors2.xml"/><Relationship Id="rId27"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52.svg"/><Relationship Id="rId18" Type="http://schemas.openxmlformats.org/officeDocument/2006/relationships/image" Target="../media/image55.png"/><Relationship Id="rId3" Type="http://schemas.openxmlformats.org/officeDocument/2006/relationships/image" Target="../media/image19.png"/><Relationship Id="rId21" Type="http://schemas.openxmlformats.org/officeDocument/2006/relationships/image" Target="../media/image22.svg"/><Relationship Id="rId7" Type="http://schemas.openxmlformats.org/officeDocument/2006/relationships/diagramQuickStyle" Target="../diagrams/quickStyle3.xml"/><Relationship Id="rId12" Type="http://schemas.openxmlformats.org/officeDocument/2006/relationships/image" Target="../media/image51.png"/><Relationship Id="rId17" Type="http://schemas.openxmlformats.org/officeDocument/2006/relationships/image" Target="../media/image48.svg"/><Relationship Id="rId2" Type="http://schemas.openxmlformats.org/officeDocument/2006/relationships/image" Target="../media/image18.png"/><Relationship Id="rId16" Type="http://schemas.openxmlformats.org/officeDocument/2006/relationships/image" Target="../media/image4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diagramLayout" Target="../diagrams/layout3.xml"/><Relationship Id="rId11" Type="http://schemas.openxmlformats.org/officeDocument/2006/relationships/image" Target="../media/image42.svg"/><Relationship Id="rId5" Type="http://schemas.openxmlformats.org/officeDocument/2006/relationships/diagramData" Target="../diagrams/data3.xml"/><Relationship Id="rId15"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6.svg"/><Relationship Id="rId4" Type="http://schemas.openxmlformats.org/officeDocument/2006/relationships/image" Target="../media/image20.svg"/><Relationship Id="rId9" Type="http://schemas.microsoft.com/office/2007/relationships/diagramDrawing" Target="../diagrams/drawing3.xml"/><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hyperlink" Target="mailto:chrispeckham@olliviercorp.com"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mailto:fred.gordy@intelligentbuildings.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s://www.upguard.com/blog/cybersecurity-important"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resources.sei.cmu.edu/asset_files/Presentation/2017_017_001_508771.pdf"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1DD173-E162-4580-BC03-4B59931B97D5}"/>
              </a:ext>
            </a:extLst>
          </p:cNvPr>
          <p:cNvSpPr>
            <a:spLocks noGrp="1"/>
          </p:cNvSpPr>
          <p:nvPr>
            <p:ph type="title"/>
          </p:nvPr>
        </p:nvSpPr>
        <p:spPr>
          <a:xfrm>
            <a:off x="6747309" y="4771592"/>
            <a:ext cx="5139891" cy="1763961"/>
          </a:xfrm>
        </p:spPr>
        <p:txBody>
          <a:bodyPr>
            <a:normAutofit/>
          </a:bodyPr>
          <a:lstStyle/>
          <a:p>
            <a:r>
              <a:rPr lang="en-US" sz="3200" dirty="0">
                <a:effectLst/>
                <a:latin typeface="Calibri" panose="020F0502020204030204" pitchFamily="34" charset="0"/>
                <a:ea typeface="Calibri" panose="020F0502020204030204" pitchFamily="34" charset="0"/>
              </a:rPr>
              <a:t>Cybersecurity: Best Practices in Office Buildings</a:t>
            </a:r>
            <a:endParaRPr lang="en-US" sz="3200" dirty="0"/>
          </a:p>
        </p:txBody>
      </p:sp>
    </p:spTree>
    <p:extLst>
      <p:ext uri="{BB962C8B-B14F-4D97-AF65-F5344CB8AC3E}">
        <p14:creationId xmlns:p14="http://schemas.microsoft.com/office/powerpoint/2010/main" val="2012097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1195E-59FB-4F79-97C2-5FBA4BAF4E42}"/>
              </a:ext>
            </a:extLst>
          </p:cNvPr>
          <p:cNvSpPr>
            <a:spLocks noGrp="1"/>
          </p:cNvSpPr>
          <p:nvPr>
            <p:ph type="title"/>
          </p:nvPr>
        </p:nvSpPr>
        <p:spPr/>
        <p:txBody>
          <a:bodyPr/>
          <a:lstStyle/>
          <a:p>
            <a:r>
              <a:rPr lang="en-US" dirty="0"/>
              <a:t>Real World Example - External</a:t>
            </a:r>
          </a:p>
        </p:txBody>
      </p:sp>
      <p:graphicFrame>
        <p:nvGraphicFramePr>
          <p:cNvPr id="8" name="Diagram 7">
            <a:extLst>
              <a:ext uri="{FF2B5EF4-FFF2-40B4-BE49-F238E27FC236}">
                <a16:creationId xmlns:a16="http://schemas.microsoft.com/office/drawing/2014/main" id="{443A1DF1-496C-41A0-A741-A5F2A910D41E}"/>
              </a:ext>
            </a:extLst>
          </p:cNvPr>
          <p:cNvGraphicFramePr/>
          <p:nvPr>
            <p:extLst>
              <p:ext uri="{D42A27DB-BD31-4B8C-83A1-F6EECF244321}">
                <p14:modId xmlns:p14="http://schemas.microsoft.com/office/powerpoint/2010/main" val="1542462668"/>
              </p:ext>
            </p:extLst>
          </p:nvPr>
        </p:nvGraphicFramePr>
        <p:xfrm>
          <a:off x="8401788" y="3090773"/>
          <a:ext cx="3211843" cy="3127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3">
            <a:extLst>
              <a:ext uri="{FF2B5EF4-FFF2-40B4-BE49-F238E27FC236}">
                <a16:creationId xmlns:a16="http://schemas.microsoft.com/office/drawing/2014/main" id="{1846D9F4-B55C-46BD-9351-40E36D35AF95}"/>
              </a:ext>
            </a:extLst>
          </p:cNvPr>
          <p:cNvSpPr txBox="1">
            <a:spLocks/>
          </p:cNvSpPr>
          <p:nvPr/>
        </p:nvSpPr>
        <p:spPr>
          <a:xfrm>
            <a:off x="5974103" y="1447540"/>
            <a:ext cx="5693035"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r"/>
            <a:r>
              <a:rPr lang="en-US"/>
              <a:t>Ransomware &amp; Attack</a:t>
            </a:r>
          </a:p>
          <a:p>
            <a:pPr algn="r"/>
            <a:r>
              <a:rPr lang="en-US"/>
              <a:t>Long Recovery</a:t>
            </a:r>
          </a:p>
        </p:txBody>
      </p:sp>
      <p:pic>
        <p:nvPicPr>
          <p:cNvPr id="10" name="Graphic 9" descr="Electrician">
            <a:extLst>
              <a:ext uri="{FF2B5EF4-FFF2-40B4-BE49-F238E27FC236}">
                <a16:creationId xmlns:a16="http://schemas.microsoft.com/office/drawing/2014/main" id="{C685CE05-A0AB-48AF-B1B8-93E18E2DC25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89073" y="5029431"/>
            <a:ext cx="563777" cy="563777"/>
          </a:xfrm>
          <a:prstGeom prst="rect">
            <a:avLst/>
          </a:prstGeom>
        </p:spPr>
      </p:pic>
      <p:pic>
        <p:nvPicPr>
          <p:cNvPr id="11" name="Graphic 10" descr="Construction worker">
            <a:extLst>
              <a:ext uri="{FF2B5EF4-FFF2-40B4-BE49-F238E27FC236}">
                <a16:creationId xmlns:a16="http://schemas.microsoft.com/office/drawing/2014/main" id="{FFA0F94F-050B-42E4-9648-B8C7571CED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63924" y="5015856"/>
            <a:ext cx="577352" cy="577352"/>
          </a:xfrm>
          <a:prstGeom prst="rect">
            <a:avLst/>
          </a:prstGeom>
        </p:spPr>
      </p:pic>
      <p:pic>
        <p:nvPicPr>
          <p:cNvPr id="12" name="Graphic 11" descr="Detective">
            <a:extLst>
              <a:ext uri="{FF2B5EF4-FFF2-40B4-BE49-F238E27FC236}">
                <a16:creationId xmlns:a16="http://schemas.microsoft.com/office/drawing/2014/main" id="{E600E7F0-CB82-4F74-8424-9329E6039E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6044" y="3167692"/>
            <a:ext cx="491479" cy="491479"/>
          </a:xfrm>
          <a:prstGeom prst="rect">
            <a:avLst/>
          </a:prstGeom>
        </p:spPr>
      </p:pic>
      <p:cxnSp>
        <p:nvCxnSpPr>
          <p:cNvPr id="13" name="Connector: Elbow 48">
            <a:extLst>
              <a:ext uri="{FF2B5EF4-FFF2-40B4-BE49-F238E27FC236}">
                <a16:creationId xmlns:a16="http://schemas.microsoft.com/office/drawing/2014/main" id="{5FB9C9A5-38FF-42EB-A0DE-E038B7E0FB65}"/>
              </a:ext>
            </a:extLst>
          </p:cNvPr>
          <p:cNvCxnSpPr>
            <a:cxnSpLocks/>
          </p:cNvCxnSpPr>
          <p:nvPr/>
        </p:nvCxnSpPr>
        <p:spPr>
          <a:xfrm flipH="1">
            <a:off x="1147523" y="3518048"/>
            <a:ext cx="79565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4" name="Graphic 13" descr="Earth globe: Americas">
            <a:extLst>
              <a:ext uri="{FF2B5EF4-FFF2-40B4-BE49-F238E27FC236}">
                <a16:creationId xmlns:a16="http://schemas.microsoft.com/office/drawing/2014/main" id="{FEF8464D-1B0A-4289-9046-2BEF0C1B9F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4968" y="3052802"/>
            <a:ext cx="914400" cy="914400"/>
          </a:xfrm>
          <a:prstGeom prst="rect">
            <a:avLst/>
          </a:prstGeom>
          <a:effectLst>
            <a:outerShdw blurRad="50800" dist="38100" dir="2700000" algn="tl" rotWithShape="0">
              <a:prstClr val="black">
                <a:alpha val="40000"/>
              </a:prstClr>
            </a:outerShdw>
          </a:effectLst>
        </p:spPr>
      </p:pic>
      <p:pic>
        <p:nvPicPr>
          <p:cNvPr id="15" name="Graphic 14" descr="Server">
            <a:extLst>
              <a:ext uri="{FF2B5EF4-FFF2-40B4-BE49-F238E27FC236}">
                <a16:creationId xmlns:a16="http://schemas.microsoft.com/office/drawing/2014/main" id="{D12FDEC6-440A-4FD9-905D-B17F4FAD75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89912" y="2159915"/>
            <a:ext cx="914400" cy="914400"/>
          </a:xfrm>
          <a:prstGeom prst="rect">
            <a:avLst/>
          </a:prstGeom>
        </p:spPr>
      </p:pic>
      <p:grpSp>
        <p:nvGrpSpPr>
          <p:cNvPr id="16" name="Group 15">
            <a:extLst>
              <a:ext uri="{FF2B5EF4-FFF2-40B4-BE49-F238E27FC236}">
                <a16:creationId xmlns:a16="http://schemas.microsoft.com/office/drawing/2014/main" id="{A55C7700-E570-4528-9AC8-BE3FC28F9B69}"/>
              </a:ext>
            </a:extLst>
          </p:cNvPr>
          <p:cNvGrpSpPr/>
          <p:nvPr/>
        </p:nvGrpSpPr>
        <p:grpSpPr>
          <a:xfrm>
            <a:off x="4398790" y="1504493"/>
            <a:ext cx="896644" cy="810840"/>
            <a:chOff x="2588698" y="1840920"/>
            <a:chExt cx="726546" cy="690817"/>
          </a:xfrm>
        </p:grpSpPr>
        <p:pic>
          <p:nvPicPr>
            <p:cNvPr id="17" name="Graphic 16" descr="Document">
              <a:extLst>
                <a:ext uri="{FF2B5EF4-FFF2-40B4-BE49-F238E27FC236}">
                  <a16:creationId xmlns:a16="http://schemas.microsoft.com/office/drawing/2014/main" id="{558D0D6E-8135-4070-BB66-B16F86412E7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88698" y="1840920"/>
              <a:ext cx="623450" cy="623450"/>
            </a:xfrm>
            <a:prstGeom prst="rect">
              <a:avLst/>
            </a:prstGeom>
          </p:spPr>
        </p:pic>
        <p:pic>
          <p:nvPicPr>
            <p:cNvPr id="18" name="Graphic 17" descr="Lock">
              <a:extLst>
                <a:ext uri="{FF2B5EF4-FFF2-40B4-BE49-F238E27FC236}">
                  <a16:creationId xmlns:a16="http://schemas.microsoft.com/office/drawing/2014/main" id="{CE50210B-0715-4E05-9BAB-3D625FFA1A4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879850" y="2096343"/>
              <a:ext cx="435394" cy="435394"/>
            </a:xfrm>
            <a:prstGeom prst="rect">
              <a:avLst/>
            </a:prstGeom>
          </p:spPr>
        </p:pic>
        <p:pic>
          <p:nvPicPr>
            <p:cNvPr id="19" name="Graphic 18" descr="Bug">
              <a:extLst>
                <a:ext uri="{FF2B5EF4-FFF2-40B4-BE49-F238E27FC236}">
                  <a16:creationId xmlns:a16="http://schemas.microsoft.com/office/drawing/2014/main" id="{6819F0E8-5EDA-42DE-A662-045A68B68AE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691035" y="1910681"/>
              <a:ext cx="359700" cy="359700"/>
            </a:xfrm>
            <a:prstGeom prst="rect">
              <a:avLst/>
            </a:prstGeom>
          </p:spPr>
        </p:pic>
      </p:grpSp>
      <p:grpSp>
        <p:nvGrpSpPr>
          <p:cNvPr id="20" name="Group 19">
            <a:extLst>
              <a:ext uri="{FF2B5EF4-FFF2-40B4-BE49-F238E27FC236}">
                <a16:creationId xmlns:a16="http://schemas.microsoft.com/office/drawing/2014/main" id="{D391C4A4-B057-42AA-A34E-C85AE498170A}"/>
              </a:ext>
            </a:extLst>
          </p:cNvPr>
          <p:cNvGrpSpPr/>
          <p:nvPr/>
        </p:nvGrpSpPr>
        <p:grpSpPr>
          <a:xfrm>
            <a:off x="3558172" y="3510002"/>
            <a:ext cx="2577881" cy="1846070"/>
            <a:chOff x="5207643" y="3209646"/>
            <a:chExt cx="2577881" cy="1846070"/>
          </a:xfrm>
        </p:grpSpPr>
        <p:grpSp>
          <p:nvGrpSpPr>
            <p:cNvPr id="21" name="Group 20">
              <a:extLst>
                <a:ext uri="{FF2B5EF4-FFF2-40B4-BE49-F238E27FC236}">
                  <a16:creationId xmlns:a16="http://schemas.microsoft.com/office/drawing/2014/main" id="{5BB2C79D-0AF0-4E61-8A21-658C0BC3403A}"/>
                </a:ext>
              </a:extLst>
            </p:cNvPr>
            <p:cNvGrpSpPr/>
            <p:nvPr/>
          </p:nvGrpSpPr>
          <p:grpSpPr>
            <a:xfrm>
              <a:off x="5872481" y="3821827"/>
              <a:ext cx="1264694" cy="628289"/>
              <a:chOff x="4628516" y="2744386"/>
              <a:chExt cx="1264694" cy="628289"/>
            </a:xfrm>
          </p:grpSpPr>
          <p:sp>
            <p:nvSpPr>
              <p:cNvPr id="30" name="Rectangle: Rounded Corners 29">
                <a:extLst>
                  <a:ext uri="{FF2B5EF4-FFF2-40B4-BE49-F238E27FC236}">
                    <a16:creationId xmlns:a16="http://schemas.microsoft.com/office/drawing/2014/main" id="{BC9F70D1-5F67-440B-B0A7-38ADD9123578}"/>
                  </a:ext>
                </a:extLst>
              </p:cNvPr>
              <p:cNvSpPr/>
              <p:nvPr/>
            </p:nvSpPr>
            <p:spPr>
              <a:xfrm>
                <a:off x="4734696" y="2924546"/>
                <a:ext cx="1016738" cy="30044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EE2E9D5-858A-4F85-8445-CC52A1145B2E}"/>
                  </a:ext>
                </a:extLst>
              </p:cNvPr>
              <p:cNvSpPr/>
              <p:nvPr/>
            </p:nvSpPr>
            <p:spPr>
              <a:xfrm>
                <a:off x="4785315" y="2984690"/>
                <a:ext cx="1016738" cy="30044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79ECCCB-D3F0-4898-B10A-16BF3F6E2EBA}"/>
                  </a:ext>
                </a:extLst>
              </p:cNvPr>
              <p:cNvSpPr/>
              <p:nvPr/>
            </p:nvSpPr>
            <p:spPr>
              <a:xfrm>
                <a:off x="4923949" y="2744386"/>
                <a:ext cx="638233" cy="240304"/>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A85514-BFD3-450B-9013-8CA0818059D5}"/>
                  </a:ext>
                </a:extLst>
              </p:cNvPr>
              <p:cNvSpPr/>
              <p:nvPr/>
            </p:nvSpPr>
            <p:spPr>
              <a:xfrm>
                <a:off x="4628516" y="2982675"/>
                <a:ext cx="121920" cy="114300"/>
              </a:xfrm>
              <a:custGeom>
                <a:avLst/>
                <a:gdLst>
                  <a:gd name="connsiteX0" fmla="*/ 0 w 121920"/>
                  <a:gd name="connsiteY0" fmla="*/ 0 h 114300"/>
                  <a:gd name="connsiteX1" fmla="*/ 45720 w 121920"/>
                  <a:gd name="connsiteY1" fmla="*/ 0 h 114300"/>
                  <a:gd name="connsiteX2" fmla="*/ 45720 w 121920"/>
                  <a:gd name="connsiteY2" fmla="*/ 8255 h 114300"/>
                  <a:gd name="connsiteX3" fmla="*/ 121920 w 121920"/>
                  <a:gd name="connsiteY3" fmla="*/ 8255 h 114300"/>
                  <a:gd name="connsiteX4" fmla="*/ 121920 w 121920"/>
                  <a:gd name="connsiteY4" fmla="*/ 106045 h 114300"/>
                  <a:gd name="connsiteX5" fmla="*/ 45720 w 121920"/>
                  <a:gd name="connsiteY5" fmla="*/ 106045 h 114300"/>
                  <a:gd name="connsiteX6" fmla="*/ 45720 w 121920"/>
                  <a:gd name="connsiteY6" fmla="*/ 114300 h 114300"/>
                  <a:gd name="connsiteX7" fmla="*/ 0 w 121920"/>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14300">
                    <a:moveTo>
                      <a:pt x="0" y="0"/>
                    </a:moveTo>
                    <a:lnTo>
                      <a:pt x="45720" y="0"/>
                    </a:lnTo>
                    <a:lnTo>
                      <a:pt x="45720" y="8255"/>
                    </a:lnTo>
                    <a:lnTo>
                      <a:pt x="121920" y="8255"/>
                    </a:lnTo>
                    <a:lnTo>
                      <a:pt x="121920" y="106045"/>
                    </a:lnTo>
                    <a:lnTo>
                      <a:pt x="45720" y="106045"/>
                    </a:lnTo>
                    <a:lnTo>
                      <a:pt x="45720" y="114300"/>
                    </a:lnTo>
                    <a:lnTo>
                      <a:pt x="0" y="114300"/>
                    </a:ln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D3CFB77-2C1B-4F89-9152-7790A02B3516}"/>
                  </a:ext>
                </a:extLst>
              </p:cNvPr>
              <p:cNvSpPr/>
              <p:nvPr/>
            </p:nvSpPr>
            <p:spPr>
              <a:xfrm>
                <a:off x="4628516" y="3103834"/>
                <a:ext cx="121920" cy="114300"/>
              </a:xfrm>
              <a:custGeom>
                <a:avLst/>
                <a:gdLst>
                  <a:gd name="connsiteX0" fmla="*/ 0 w 121920"/>
                  <a:gd name="connsiteY0" fmla="*/ 0 h 114300"/>
                  <a:gd name="connsiteX1" fmla="*/ 45720 w 121920"/>
                  <a:gd name="connsiteY1" fmla="*/ 0 h 114300"/>
                  <a:gd name="connsiteX2" fmla="*/ 45720 w 121920"/>
                  <a:gd name="connsiteY2" fmla="*/ 8255 h 114300"/>
                  <a:gd name="connsiteX3" fmla="*/ 121920 w 121920"/>
                  <a:gd name="connsiteY3" fmla="*/ 8255 h 114300"/>
                  <a:gd name="connsiteX4" fmla="*/ 121920 w 121920"/>
                  <a:gd name="connsiteY4" fmla="*/ 106045 h 114300"/>
                  <a:gd name="connsiteX5" fmla="*/ 45720 w 121920"/>
                  <a:gd name="connsiteY5" fmla="*/ 106045 h 114300"/>
                  <a:gd name="connsiteX6" fmla="*/ 45720 w 121920"/>
                  <a:gd name="connsiteY6" fmla="*/ 114300 h 114300"/>
                  <a:gd name="connsiteX7" fmla="*/ 0 w 121920"/>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14300">
                    <a:moveTo>
                      <a:pt x="0" y="0"/>
                    </a:moveTo>
                    <a:lnTo>
                      <a:pt x="45720" y="0"/>
                    </a:lnTo>
                    <a:lnTo>
                      <a:pt x="45720" y="8255"/>
                    </a:lnTo>
                    <a:lnTo>
                      <a:pt x="121920" y="8255"/>
                    </a:lnTo>
                    <a:lnTo>
                      <a:pt x="121920" y="106045"/>
                    </a:lnTo>
                    <a:lnTo>
                      <a:pt x="45720" y="106045"/>
                    </a:lnTo>
                    <a:lnTo>
                      <a:pt x="45720" y="114300"/>
                    </a:lnTo>
                    <a:lnTo>
                      <a:pt x="0" y="114300"/>
                    </a:ln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4B2EC2D1-1397-4BF5-9B36-FBB433AAA513}"/>
                  </a:ext>
                </a:extLst>
              </p:cNvPr>
              <p:cNvSpPr/>
              <p:nvPr/>
            </p:nvSpPr>
            <p:spPr>
              <a:xfrm>
                <a:off x="4728467" y="2897741"/>
                <a:ext cx="63077" cy="47434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F64882F8-E20D-41C9-B487-BA272245CB07}"/>
                  </a:ext>
                </a:extLst>
              </p:cNvPr>
              <p:cNvSpPr/>
              <p:nvPr/>
            </p:nvSpPr>
            <p:spPr>
              <a:xfrm rot="10800000">
                <a:off x="5771290" y="2982675"/>
                <a:ext cx="121920" cy="114300"/>
              </a:xfrm>
              <a:custGeom>
                <a:avLst/>
                <a:gdLst>
                  <a:gd name="connsiteX0" fmla="*/ 0 w 121920"/>
                  <a:gd name="connsiteY0" fmla="*/ 0 h 114300"/>
                  <a:gd name="connsiteX1" fmla="*/ 45720 w 121920"/>
                  <a:gd name="connsiteY1" fmla="*/ 0 h 114300"/>
                  <a:gd name="connsiteX2" fmla="*/ 45720 w 121920"/>
                  <a:gd name="connsiteY2" fmla="*/ 8255 h 114300"/>
                  <a:gd name="connsiteX3" fmla="*/ 121920 w 121920"/>
                  <a:gd name="connsiteY3" fmla="*/ 8255 h 114300"/>
                  <a:gd name="connsiteX4" fmla="*/ 121920 w 121920"/>
                  <a:gd name="connsiteY4" fmla="*/ 106045 h 114300"/>
                  <a:gd name="connsiteX5" fmla="*/ 45720 w 121920"/>
                  <a:gd name="connsiteY5" fmla="*/ 106045 h 114300"/>
                  <a:gd name="connsiteX6" fmla="*/ 45720 w 121920"/>
                  <a:gd name="connsiteY6" fmla="*/ 114300 h 114300"/>
                  <a:gd name="connsiteX7" fmla="*/ 0 w 121920"/>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14300">
                    <a:moveTo>
                      <a:pt x="0" y="0"/>
                    </a:moveTo>
                    <a:lnTo>
                      <a:pt x="45720" y="0"/>
                    </a:lnTo>
                    <a:lnTo>
                      <a:pt x="45720" y="8255"/>
                    </a:lnTo>
                    <a:lnTo>
                      <a:pt x="121920" y="8255"/>
                    </a:lnTo>
                    <a:lnTo>
                      <a:pt x="121920" y="106045"/>
                    </a:lnTo>
                    <a:lnTo>
                      <a:pt x="45720" y="106045"/>
                    </a:lnTo>
                    <a:lnTo>
                      <a:pt x="45720" y="114300"/>
                    </a:lnTo>
                    <a:lnTo>
                      <a:pt x="0" y="114300"/>
                    </a:ln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A512A996-467B-4C44-8061-EAEF16B3810E}"/>
                  </a:ext>
                </a:extLst>
              </p:cNvPr>
              <p:cNvSpPr/>
              <p:nvPr/>
            </p:nvSpPr>
            <p:spPr>
              <a:xfrm rot="10800000">
                <a:off x="5771290" y="3103834"/>
                <a:ext cx="121920" cy="114300"/>
              </a:xfrm>
              <a:custGeom>
                <a:avLst/>
                <a:gdLst>
                  <a:gd name="connsiteX0" fmla="*/ 0 w 121920"/>
                  <a:gd name="connsiteY0" fmla="*/ 0 h 114300"/>
                  <a:gd name="connsiteX1" fmla="*/ 45720 w 121920"/>
                  <a:gd name="connsiteY1" fmla="*/ 0 h 114300"/>
                  <a:gd name="connsiteX2" fmla="*/ 45720 w 121920"/>
                  <a:gd name="connsiteY2" fmla="*/ 8255 h 114300"/>
                  <a:gd name="connsiteX3" fmla="*/ 121920 w 121920"/>
                  <a:gd name="connsiteY3" fmla="*/ 8255 h 114300"/>
                  <a:gd name="connsiteX4" fmla="*/ 121920 w 121920"/>
                  <a:gd name="connsiteY4" fmla="*/ 106045 h 114300"/>
                  <a:gd name="connsiteX5" fmla="*/ 45720 w 121920"/>
                  <a:gd name="connsiteY5" fmla="*/ 106045 h 114300"/>
                  <a:gd name="connsiteX6" fmla="*/ 45720 w 121920"/>
                  <a:gd name="connsiteY6" fmla="*/ 114300 h 114300"/>
                  <a:gd name="connsiteX7" fmla="*/ 0 w 121920"/>
                  <a:gd name="connsiteY7"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14300">
                    <a:moveTo>
                      <a:pt x="0" y="0"/>
                    </a:moveTo>
                    <a:lnTo>
                      <a:pt x="45720" y="0"/>
                    </a:lnTo>
                    <a:lnTo>
                      <a:pt x="45720" y="8255"/>
                    </a:lnTo>
                    <a:lnTo>
                      <a:pt x="121920" y="8255"/>
                    </a:lnTo>
                    <a:lnTo>
                      <a:pt x="121920" y="106045"/>
                    </a:lnTo>
                    <a:lnTo>
                      <a:pt x="45720" y="106045"/>
                    </a:lnTo>
                    <a:lnTo>
                      <a:pt x="45720" y="114300"/>
                    </a:lnTo>
                    <a:lnTo>
                      <a:pt x="0" y="114300"/>
                    </a:lnTo>
                    <a:close/>
                  </a:path>
                </a:pathLst>
              </a:cu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ectangle 37">
                <a:extLst>
                  <a:ext uri="{FF2B5EF4-FFF2-40B4-BE49-F238E27FC236}">
                    <a16:creationId xmlns:a16="http://schemas.microsoft.com/office/drawing/2014/main" id="{4CF4C544-CBE3-48B1-B45F-F5C0EF2B544A}"/>
                  </a:ext>
                </a:extLst>
              </p:cNvPr>
              <p:cNvSpPr/>
              <p:nvPr/>
            </p:nvSpPr>
            <p:spPr>
              <a:xfrm>
                <a:off x="5746120" y="2898330"/>
                <a:ext cx="63077" cy="47434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Shape 21">
              <a:extLst>
                <a:ext uri="{FF2B5EF4-FFF2-40B4-BE49-F238E27FC236}">
                  <a16:creationId xmlns:a16="http://schemas.microsoft.com/office/drawing/2014/main" id="{D8081029-2AF4-4450-AB7B-A27FE9FA0776}"/>
                </a:ext>
              </a:extLst>
            </p:cNvPr>
            <p:cNvSpPr/>
            <p:nvPr/>
          </p:nvSpPr>
          <p:spPr>
            <a:xfrm>
              <a:off x="5207643" y="4065335"/>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0A3EFF5-9830-4FA3-9516-99BEE8A8C9C8}"/>
                </a:ext>
              </a:extLst>
            </p:cNvPr>
            <p:cNvSpPr/>
            <p:nvPr/>
          </p:nvSpPr>
          <p:spPr>
            <a:xfrm rot="10800000">
              <a:off x="7260880" y="4037101"/>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C45B951-8246-4187-AB87-BCEB711A7402}"/>
                </a:ext>
              </a:extLst>
            </p:cNvPr>
            <p:cNvSpPr/>
            <p:nvPr/>
          </p:nvSpPr>
          <p:spPr>
            <a:xfrm rot="5400000">
              <a:off x="6242506" y="3381127"/>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6A9D823-1D89-40EE-B14A-E4A2CF8D6342}"/>
                </a:ext>
              </a:extLst>
            </p:cNvPr>
            <p:cNvSpPr/>
            <p:nvPr/>
          </p:nvSpPr>
          <p:spPr>
            <a:xfrm rot="16200000">
              <a:off x="6275327" y="4702553"/>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BE86382B-35DC-4C47-8FB5-FF2EB209FA9A}"/>
                </a:ext>
              </a:extLst>
            </p:cNvPr>
            <p:cNvSpPr/>
            <p:nvPr/>
          </p:nvSpPr>
          <p:spPr>
            <a:xfrm rot="2945170">
              <a:off x="5593229" y="3481883"/>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18BCA696-81A3-4451-A2D0-E6E208EAA9DC}"/>
                </a:ext>
              </a:extLst>
            </p:cNvPr>
            <p:cNvSpPr/>
            <p:nvPr/>
          </p:nvSpPr>
          <p:spPr>
            <a:xfrm rot="8096915">
              <a:off x="6861813" y="3514222"/>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44A7BC8A-4853-471A-9C07-46175C3E110D}"/>
                </a:ext>
              </a:extLst>
            </p:cNvPr>
            <p:cNvSpPr/>
            <p:nvPr/>
          </p:nvSpPr>
          <p:spPr>
            <a:xfrm rot="13509035">
              <a:off x="6944456" y="4608577"/>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82186B7D-166B-4083-9451-27B19EA279EA}"/>
                </a:ext>
              </a:extLst>
            </p:cNvPr>
            <p:cNvSpPr/>
            <p:nvPr/>
          </p:nvSpPr>
          <p:spPr>
            <a:xfrm rot="19097355">
              <a:off x="5537826" y="4594448"/>
              <a:ext cx="524644" cy="181682"/>
            </a:xfrm>
            <a:custGeom>
              <a:avLst/>
              <a:gdLst>
                <a:gd name="connsiteX0" fmla="*/ 8467 w 524644"/>
                <a:gd name="connsiteY0" fmla="*/ 0 h 181682"/>
                <a:gd name="connsiteX1" fmla="*/ 110780 w 524644"/>
                <a:gd name="connsiteY1" fmla="*/ 0 h 181682"/>
                <a:gd name="connsiteX2" fmla="*/ 150925 w 524644"/>
                <a:gd name="connsiteY2" fmla="*/ 38586 h 181682"/>
                <a:gd name="connsiteX3" fmla="*/ 152025 w 524644"/>
                <a:gd name="connsiteY3" fmla="*/ 35609 h 181682"/>
                <a:gd name="connsiteX4" fmla="*/ 196477 w 524644"/>
                <a:gd name="connsiteY4" fmla="*/ 14964 h 181682"/>
                <a:gd name="connsiteX5" fmla="*/ 204416 w 524644"/>
                <a:gd name="connsiteY5" fmla="*/ 16761 h 181682"/>
                <a:gd name="connsiteX6" fmla="*/ 433206 w 524644"/>
                <a:gd name="connsiteY6" fmla="*/ 16761 h 181682"/>
                <a:gd name="connsiteX7" fmla="*/ 433206 w 524644"/>
                <a:gd name="connsiteY7" fmla="*/ 18901 h 181682"/>
                <a:gd name="connsiteX8" fmla="*/ 438918 w 524644"/>
                <a:gd name="connsiteY8" fmla="*/ 16761 h 181682"/>
                <a:gd name="connsiteX9" fmla="*/ 445975 w 524644"/>
                <a:gd name="connsiteY9" fmla="*/ 19405 h 181682"/>
                <a:gd name="connsiteX10" fmla="*/ 450389 w 524644"/>
                <a:gd name="connsiteY10" fmla="*/ 18559 h 181682"/>
                <a:gd name="connsiteX11" fmla="*/ 524644 w 524644"/>
                <a:gd name="connsiteY11" fmla="*/ 89044 h 181682"/>
                <a:gd name="connsiteX12" fmla="*/ 450389 w 524644"/>
                <a:gd name="connsiteY12" fmla="*/ 159529 h 181682"/>
                <a:gd name="connsiteX13" fmla="*/ 439625 w 524644"/>
                <a:gd name="connsiteY13" fmla="*/ 157466 h 181682"/>
                <a:gd name="connsiteX14" fmla="*/ 438918 w 524644"/>
                <a:gd name="connsiteY14" fmla="*/ 157731 h 181682"/>
                <a:gd name="connsiteX15" fmla="*/ 436730 w 524644"/>
                <a:gd name="connsiteY15" fmla="*/ 156911 h 181682"/>
                <a:gd name="connsiteX16" fmla="*/ 433206 w 524644"/>
                <a:gd name="connsiteY16" fmla="*/ 156236 h 181682"/>
                <a:gd name="connsiteX17" fmla="*/ 433206 w 524644"/>
                <a:gd name="connsiteY17" fmla="*/ 157731 h 181682"/>
                <a:gd name="connsiteX18" fmla="*/ 204369 w 524644"/>
                <a:gd name="connsiteY18" fmla="*/ 157731 h 181682"/>
                <a:gd name="connsiteX19" fmla="*/ 204369 w 524644"/>
                <a:gd name="connsiteY19" fmla="*/ 155591 h 181682"/>
                <a:gd name="connsiteX20" fmla="*/ 198658 w 524644"/>
                <a:gd name="connsiteY20" fmla="*/ 157731 h 181682"/>
                <a:gd name="connsiteX21" fmla="*/ 189866 w 524644"/>
                <a:gd name="connsiteY21" fmla="*/ 154438 h 181682"/>
                <a:gd name="connsiteX22" fmla="*/ 172007 w 524644"/>
                <a:gd name="connsiteY22" fmla="*/ 150395 h 181682"/>
                <a:gd name="connsiteX23" fmla="*/ 152322 w 524644"/>
                <a:gd name="connsiteY23" fmla="*/ 132220 h 181682"/>
                <a:gd name="connsiteX24" fmla="*/ 98825 w 524644"/>
                <a:gd name="connsiteY24" fmla="*/ 181682 h 181682"/>
                <a:gd name="connsiteX25" fmla="*/ 0 w 524644"/>
                <a:gd name="connsiteY25" fmla="*/ 181682 h 181682"/>
                <a:gd name="connsiteX26" fmla="*/ 91675 w 524644"/>
                <a:gd name="connsiteY26" fmla="*/ 96921 h 181682"/>
                <a:gd name="connsiteX27" fmla="*/ 136737 w 524644"/>
                <a:gd name="connsiteY27" fmla="*/ 96921 h 181682"/>
                <a:gd name="connsiteX28" fmla="*/ 133612 w 524644"/>
                <a:gd name="connsiteY28" fmla="*/ 85449 h 181682"/>
                <a:gd name="connsiteX29" fmla="*/ 133866 w 524644"/>
                <a:gd name="connsiteY29" fmla="*/ 84761 h 181682"/>
                <a:gd name="connsiteX30" fmla="*/ 96654 w 524644"/>
                <a:gd name="connsiteY30" fmla="*/ 84761 h 18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4644" h="181682">
                  <a:moveTo>
                    <a:pt x="8467" y="0"/>
                  </a:moveTo>
                  <a:lnTo>
                    <a:pt x="110780" y="0"/>
                  </a:lnTo>
                  <a:lnTo>
                    <a:pt x="150925" y="38586"/>
                  </a:lnTo>
                  <a:lnTo>
                    <a:pt x="152025" y="35609"/>
                  </a:lnTo>
                  <a:cubicBezTo>
                    <a:pt x="163401" y="22853"/>
                    <a:pt x="179118" y="14964"/>
                    <a:pt x="196477" y="14964"/>
                  </a:cubicBezTo>
                  <a:lnTo>
                    <a:pt x="204416" y="16761"/>
                  </a:lnTo>
                  <a:lnTo>
                    <a:pt x="433206" y="16761"/>
                  </a:lnTo>
                  <a:lnTo>
                    <a:pt x="433206" y="18901"/>
                  </a:lnTo>
                  <a:lnTo>
                    <a:pt x="438918" y="16761"/>
                  </a:lnTo>
                  <a:lnTo>
                    <a:pt x="445975" y="19405"/>
                  </a:lnTo>
                  <a:lnTo>
                    <a:pt x="450389" y="18559"/>
                  </a:lnTo>
                  <a:cubicBezTo>
                    <a:pt x="491399" y="18559"/>
                    <a:pt x="524644" y="50116"/>
                    <a:pt x="524644" y="89044"/>
                  </a:cubicBezTo>
                  <a:cubicBezTo>
                    <a:pt x="524644" y="127972"/>
                    <a:pt x="491399" y="159529"/>
                    <a:pt x="450389" y="159529"/>
                  </a:cubicBezTo>
                  <a:lnTo>
                    <a:pt x="439625" y="157466"/>
                  </a:lnTo>
                  <a:lnTo>
                    <a:pt x="438918" y="157731"/>
                  </a:lnTo>
                  <a:lnTo>
                    <a:pt x="436730" y="156911"/>
                  </a:lnTo>
                  <a:lnTo>
                    <a:pt x="433206" y="156236"/>
                  </a:lnTo>
                  <a:lnTo>
                    <a:pt x="433206" y="157731"/>
                  </a:lnTo>
                  <a:lnTo>
                    <a:pt x="204369" y="157731"/>
                  </a:lnTo>
                  <a:lnTo>
                    <a:pt x="204369" y="155591"/>
                  </a:lnTo>
                  <a:lnTo>
                    <a:pt x="198658" y="157731"/>
                  </a:lnTo>
                  <a:lnTo>
                    <a:pt x="189866" y="154438"/>
                  </a:lnTo>
                  <a:lnTo>
                    <a:pt x="172007" y="150395"/>
                  </a:lnTo>
                  <a:lnTo>
                    <a:pt x="152322" y="132220"/>
                  </a:lnTo>
                  <a:lnTo>
                    <a:pt x="98825" y="181682"/>
                  </a:lnTo>
                  <a:lnTo>
                    <a:pt x="0" y="181682"/>
                  </a:lnTo>
                  <a:lnTo>
                    <a:pt x="91675" y="96921"/>
                  </a:lnTo>
                  <a:lnTo>
                    <a:pt x="136737" y="96921"/>
                  </a:lnTo>
                  <a:lnTo>
                    <a:pt x="133612" y="85449"/>
                  </a:lnTo>
                  <a:lnTo>
                    <a:pt x="133866" y="84761"/>
                  </a:lnTo>
                  <a:lnTo>
                    <a:pt x="96654" y="847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9" name="Connector: Elbow 48">
            <a:extLst>
              <a:ext uri="{FF2B5EF4-FFF2-40B4-BE49-F238E27FC236}">
                <a16:creationId xmlns:a16="http://schemas.microsoft.com/office/drawing/2014/main" id="{50FD51D2-14CA-4353-902A-66FDD3B43B6E}"/>
              </a:ext>
            </a:extLst>
          </p:cNvPr>
          <p:cNvCxnSpPr>
            <a:cxnSpLocks/>
          </p:cNvCxnSpPr>
          <p:nvPr/>
        </p:nvCxnSpPr>
        <p:spPr>
          <a:xfrm flipH="1">
            <a:off x="2856475" y="2704375"/>
            <a:ext cx="1466486" cy="813673"/>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nector: Elbow 48">
            <a:extLst>
              <a:ext uri="{FF2B5EF4-FFF2-40B4-BE49-F238E27FC236}">
                <a16:creationId xmlns:a16="http://schemas.microsoft.com/office/drawing/2014/main" id="{21827173-1C25-40D5-9304-36729901043A}"/>
              </a:ext>
            </a:extLst>
          </p:cNvPr>
          <p:cNvCxnSpPr>
            <a:cxnSpLocks/>
            <a:endCxn id="14" idx="3"/>
          </p:cNvCxnSpPr>
          <p:nvPr/>
        </p:nvCxnSpPr>
        <p:spPr>
          <a:xfrm flipH="1" flipV="1">
            <a:off x="2829368" y="3510002"/>
            <a:ext cx="1321309" cy="685182"/>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41" name="Graphic 40" descr="Construction worker">
            <a:extLst>
              <a:ext uri="{FF2B5EF4-FFF2-40B4-BE49-F238E27FC236}">
                <a16:creationId xmlns:a16="http://schemas.microsoft.com/office/drawing/2014/main" id="{26E0A68F-7CC4-46E5-A78B-9F6A980A53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39092" y="2963502"/>
            <a:ext cx="512398" cy="512398"/>
          </a:xfrm>
          <a:prstGeom prst="rect">
            <a:avLst/>
          </a:prstGeom>
        </p:spPr>
      </p:pic>
      <p:pic>
        <p:nvPicPr>
          <p:cNvPr id="42" name="Graphic 41" descr="User">
            <a:extLst>
              <a:ext uri="{FF2B5EF4-FFF2-40B4-BE49-F238E27FC236}">
                <a16:creationId xmlns:a16="http://schemas.microsoft.com/office/drawing/2014/main" id="{EE320FF9-5464-4A43-B463-DCCA9847529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739047" y="2951508"/>
            <a:ext cx="528202" cy="528202"/>
          </a:xfrm>
          <a:prstGeom prst="rect">
            <a:avLst/>
          </a:prstGeom>
        </p:spPr>
      </p:pic>
      <p:pic>
        <p:nvPicPr>
          <p:cNvPr id="43" name="Graphic 42" descr="Group of people">
            <a:extLst>
              <a:ext uri="{FF2B5EF4-FFF2-40B4-BE49-F238E27FC236}">
                <a16:creationId xmlns:a16="http://schemas.microsoft.com/office/drawing/2014/main" id="{519BC0AF-8D95-415A-B139-0B5CB3F53BF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731873" y="3547973"/>
            <a:ext cx="914400" cy="914400"/>
          </a:xfrm>
          <a:prstGeom prst="rect">
            <a:avLst/>
          </a:prstGeom>
        </p:spPr>
      </p:pic>
      <p:sp>
        <p:nvSpPr>
          <p:cNvPr id="44" name="TextBox 43">
            <a:extLst>
              <a:ext uri="{FF2B5EF4-FFF2-40B4-BE49-F238E27FC236}">
                <a16:creationId xmlns:a16="http://schemas.microsoft.com/office/drawing/2014/main" id="{BC46C597-DE96-4AB0-AC5E-3D9FC61F6025}"/>
              </a:ext>
            </a:extLst>
          </p:cNvPr>
          <p:cNvSpPr txBox="1"/>
          <p:nvPr/>
        </p:nvSpPr>
        <p:spPr>
          <a:xfrm>
            <a:off x="1764571" y="3933477"/>
            <a:ext cx="1215193" cy="307777"/>
          </a:xfrm>
          <a:prstGeom prst="rect">
            <a:avLst/>
          </a:prstGeom>
          <a:noFill/>
        </p:spPr>
        <p:txBody>
          <a:bodyPr wrap="square" rtlCol="0">
            <a:spAutoFit/>
          </a:bodyPr>
          <a:lstStyle/>
          <a:p>
            <a:pPr algn="ctr"/>
            <a:r>
              <a:rPr lang="en-US" sz="1400" b="1"/>
              <a:t>Public IP</a:t>
            </a:r>
          </a:p>
        </p:txBody>
      </p:sp>
    </p:spTree>
    <p:extLst>
      <p:ext uri="{BB962C8B-B14F-4D97-AF65-F5344CB8AC3E}">
        <p14:creationId xmlns:p14="http://schemas.microsoft.com/office/powerpoint/2010/main" val="135093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1195E-59FB-4F79-97C2-5FBA4BAF4E42}"/>
              </a:ext>
            </a:extLst>
          </p:cNvPr>
          <p:cNvSpPr>
            <a:spLocks noGrp="1"/>
          </p:cNvSpPr>
          <p:nvPr>
            <p:ph type="title"/>
          </p:nvPr>
        </p:nvSpPr>
        <p:spPr/>
        <p:txBody>
          <a:bodyPr/>
          <a:lstStyle/>
          <a:p>
            <a:r>
              <a:rPr lang="en-US" dirty="0"/>
              <a:t>Real World Example - Internal</a:t>
            </a:r>
          </a:p>
        </p:txBody>
      </p:sp>
      <p:pic>
        <p:nvPicPr>
          <p:cNvPr id="6" name="Graphic 5" descr="Hospital">
            <a:extLst>
              <a:ext uri="{FF2B5EF4-FFF2-40B4-BE49-F238E27FC236}">
                <a16:creationId xmlns:a16="http://schemas.microsoft.com/office/drawing/2014/main" id="{52F52BA0-0D44-4353-89F0-A4391A7AC7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8123" y="3283200"/>
            <a:ext cx="1610712" cy="1610712"/>
          </a:xfrm>
          <a:prstGeom prst="rect">
            <a:avLst/>
          </a:prstGeom>
        </p:spPr>
      </p:pic>
      <p:grpSp>
        <p:nvGrpSpPr>
          <p:cNvPr id="7" name="Group 6">
            <a:extLst>
              <a:ext uri="{FF2B5EF4-FFF2-40B4-BE49-F238E27FC236}">
                <a16:creationId xmlns:a16="http://schemas.microsoft.com/office/drawing/2014/main" id="{D5A12727-7FC5-4C1D-8CB9-75C7B9FD6914}"/>
              </a:ext>
            </a:extLst>
          </p:cNvPr>
          <p:cNvGrpSpPr/>
          <p:nvPr/>
        </p:nvGrpSpPr>
        <p:grpSpPr>
          <a:xfrm>
            <a:off x="864560" y="3797915"/>
            <a:ext cx="914400" cy="593044"/>
            <a:chOff x="4117515" y="3555492"/>
            <a:chExt cx="914400" cy="593044"/>
          </a:xfrm>
        </p:grpSpPr>
        <p:pic>
          <p:nvPicPr>
            <p:cNvPr id="8" name="Graphic 7" descr="Web design">
              <a:extLst>
                <a:ext uri="{FF2B5EF4-FFF2-40B4-BE49-F238E27FC236}">
                  <a16:creationId xmlns:a16="http://schemas.microsoft.com/office/drawing/2014/main" id="{A83D2607-17D7-4A6E-B2C1-01482A2C85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6323" y="3555492"/>
              <a:ext cx="416785" cy="416785"/>
            </a:xfrm>
            <a:prstGeom prst="rect">
              <a:avLst/>
            </a:prstGeom>
          </p:spPr>
        </p:pic>
        <p:sp>
          <p:nvSpPr>
            <p:cNvPr id="9" name="TextBox 8">
              <a:extLst>
                <a:ext uri="{FF2B5EF4-FFF2-40B4-BE49-F238E27FC236}">
                  <a16:creationId xmlns:a16="http://schemas.microsoft.com/office/drawing/2014/main" id="{91DDC178-BBD4-436C-9E5E-1610FC107682}"/>
                </a:ext>
              </a:extLst>
            </p:cNvPr>
            <p:cNvSpPr txBox="1"/>
            <p:nvPr/>
          </p:nvSpPr>
          <p:spPr>
            <a:xfrm>
              <a:off x="4117515" y="3886926"/>
              <a:ext cx="914400" cy="261610"/>
            </a:xfrm>
            <a:prstGeom prst="rect">
              <a:avLst/>
            </a:prstGeom>
            <a:noFill/>
          </p:spPr>
          <p:txBody>
            <a:bodyPr wrap="square" rtlCol="0">
              <a:spAutoFit/>
            </a:bodyPr>
            <a:lstStyle/>
            <a:p>
              <a:pPr algn="ctr"/>
              <a:r>
                <a:rPr lang="en-US" sz="1100" b="1"/>
                <a:t>Application</a:t>
              </a:r>
            </a:p>
          </p:txBody>
        </p:sp>
      </p:grpSp>
      <p:grpSp>
        <p:nvGrpSpPr>
          <p:cNvPr id="10" name="Group 9">
            <a:extLst>
              <a:ext uri="{FF2B5EF4-FFF2-40B4-BE49-F238E27FC236}">
                <a16:creationId xmlns:a16="http://schemas.microsoft.com/office/drawing/2014/main" id="{063BAC98-A7EC-4DC8-B54A-6CF323FB3C01}"/>
              </a:ext>
            </a:extLst>
          </p:cNvPr>
          <p:cNvGrpSpPr/>
          <p:nvPr/>
        </p:nvGrpSpPr>
        <p:grpSpPr>
          <a:xfrm>
            <a:off x="822566" y="2719818"/>
            <a:ext cx="996922" cy="1029468"/>
            <a:chOff x="4076254" y="2533349"/>
            <a:chExt cx="996922" cy="1029468"/>
          </a:xfrm>
        </p:grpSpPr>
        <p:pic>
          <p:nvPicPr>
            <p:cNvPr id="11" name="Graphic 10" descr="Server">
              <a:extLst>
                <a:ext uri="{FF2B5EF4-FFF2-40B4-BE49-F238E27FC236}">
                  <a16:creationId xmlns:a16="http://schemas.microsoft.com/office/drawing/2014/main" id="{4BBE1519-2C7A-4414-8300-472296DF34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33344" y="2880075"/>
              <a:ext cx="682742" cy="682742"/>
            </a:xfrm>
            <a:prstGeom prst="rect">
              <a:avLst/>
            </a:prstGeom>
          </p:spPr>
        </p:pic>
        <p:sp>
          <p:nvSpPr>
            <p:cNvPr id="12" name="TextBox 11">
              <a:extLst>
                <a:ext uri="{FF2B5EF4-FFF2-40B4-BE49-F238E27FC236}">
                  <a16:creationId xmlns:a16="http://schemas.microsoft.com/office/drawing/2014/main" id="{FD77C085-B1B7-422D-9D52-6B99E9CE7A74}"/>
                </a:ext>
              </a:extLst>
            </p:cNvPr>
            <p:cNvSpPr txBox="1"/>
            <p:nvPr/>
          </p:nvSpPr>
          <p:spPr>
            <a:xfrm>
              <a:off x="4076254" y="2533349"/>
              <a:ext cx="996922" cy="430887"/>
            </a:xfrm>
            <a:prstGeom prst="rect">
              <a:avLst/>
            </a:prstGeom>
            <a:noFill/>
          </p:spPr>
          <p:txBody>
            <a:bodyPr wrap="square" rtlCol="0">
              <a:spAutoFit/>
            </a:bodyPr>
            <a:lstStyle/>
            <a:p>
              <a:pPr algn="ctr"/>
              <a:r>
                <a:rPr lang="en-US" sz="1100" b="1"/>
                <a:t>APPLICATION</a:t>
              </a:r>
            </a:p>
            <a:p>
              <a:pPr algn="ctr"/>
              <a:r>
                <a:rPr lang="en-US" sz="1100" b="1"/>
                <a:t>HOST</a:t>
              </a:r>
            </a:p>
          </p:txBody>
        </p:sp>
      </p:grpSp>
      <p:grpSp>
        <p:nvGrpSpPr>
          <p:cNvPr id="13" name="Group 12">
            <a:extLst>
              <a:ext uri="{FF2B5EF4-FFF2-40B4-BE49-F238E27FC236}">
                <a16:creationId xmlns:a16="http://schemas.microsoft.com/office/drawing/2014/main" id="{CD4348A4-E314-4282-AA6D-DCE582616A63}"/>
              </a:ext>
            </a:extLst>
          </p:cNvPr>
          <p:cNvGrpSpPr/>
          <p:nvPr/>
        </p:nvGrpSpPr>
        <p:grpSpPr>
          <a:xfrm>
            <a:off x="4723296" y="1632053"/>
            <a:ext cx="1341603" cy="430887"/>
            <a:chOff x="7649537" y="1630528"/>
            <a:chExt cx="1341603" cy="430887"/>
          </a:xfrm>
        </p:grpSpPr>
        <p:sp>
          <p:nvSpPr>
            <p:cNvPr id="14" name="TextBox 13">
              <a:extLst>
                <a:ext uri="{FF2B5EF4-FFF2-40B4-BE49-F238E27FC236}">
                  <a16:creationId xmlns:a16="http://schemas.microsoft.com/office/drawing/2014/main" id="{19DCED36-6AF0-47A9-B856-13FA3FC6872B}"/>
                </a:ext>
              </a:extLst>
            </p:cNvPr>
            <p:cNvSpPr txBox="1"/>
            <p:nvPr/>
          </p:nvSpPr>
          <p:spPr>
            <a:xfrm>
              <a:off x="7961383" y="1630528"/>
              <a:ext cx="1029757" cy="430887"/>
            </a:xfrm>
            <a:prstGeom prst="rect">
              <a:avLst/>
            </a:prstGeom>
            <a:noFill/>
          </p:spPr>
          <p:txBody>
            <a:bodyPr wrap="square" rtlCol="0">
              <a:spAutoFit/>
            </a:bodyPr>
            <a:lstStyle/>
            <a:p>
              <a:pPr algn="ctr"/>
              <a:r>
                <a:rPr lang="en-US" sz="1100" b="1"/>
                <a:t>SUPERVISORY</a:t>
              </a:r>
            </a:p>
            <a:p>
              <a:pPr algn="ctr"/>
              <a:r>
                <a:rPr lang="en-US" sz="1100" b="1"/>
                <a:t>CONTROLLER</a:t>
              </a:r>
            </a:p>
          </p:txBody>
        </p:sp>
        <p:sp>
          <p:nvSpPr>
            <p:cNvPr id="15" name="Freeform: Shape 14">
              <a:extLst>
                <a:ext uri="{FF2B5EF4-FFF2-40B4-BE49-F238E27FC236}">
                  <a16:creationId xmlns:a16="http://schemas.microsoft.com/office/drawing/2014/main" id="{FDFFC188-83E9-4B9F-BC49-F6553EB05F63}"/>
                </a:ext>
              </a:extLst>
            </p:cNvPr>
            <p:cNvSpPr>
              <a:spLocks noChangeAspect="1"/>
            </p:cNvSpPr>
            <p:nvPr/>
          </p:nvSpPr>
          <p:spPr>
            <a:xfrm>
              <a:off x="7649537" y="1675282"/>
              <a:ext cx="311846" cy="341380"/>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6" name="Connector: Elbow 48">
            <a:extLst>
              <a:ext uri="{FF2B5EF4-FFF2-40B4-BE49-F238E27FC236}">
                <a16:creationId xmlns:a16="http://schemas.microsoft.com/office/drawing/2014/main" id="{99C4AAB9-4644-4AEB-BC63-84F50FE03B97}"/>
              </a:ext>
            </a:extLst>
          </p:cNvPr>
          <p:cNvCxnSpPr>
            <a:cxnSpLocks/>
            <a:stCxn id="57" idx="3"/>
          </p:cNvCxnSpPr>
          <p:nvPr/>
        </p:nvCxnSpPr>
        <p:spPr>
          <a:xfrm flipV="1">
            <a:off x="3461121" y="2220872"/>
            <a:ext cx="1250295" cy="792332"/>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17" name="Graphic 16" descr="Programmer">
            <a:extLst>
              <a:ext uri="{FF2B5EF4-FFF2-40B4-BE49-F238E27FC236}">
                <a16:creationId xmlns:a16="http://schemas.microsoft.com/office/drawing/2014/main" id="{88C12614-0230-4E49-860B-F75CD0F22E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1538" y="2120327"/>
            <a:ext cx="563776" cy="563776"/>
          </a:xfrm>
          <a:prstGeom prst="rect">
            <a:avLst/>
          </a:prstGeom>
        </p:spPr>
      </p:pic>
      <p:pic>
        <p:nvPicPr>
          <p:cNvPr id="18" name="Graphic 17" descr="Construction worker">
            <a:extLst>
              <a:ext uri="{FF2B5EF4-FFF2-40B4-BE49-F238E27FC236}">
                <a16:creationId xmlns:a16="http://schemas.microsoft.com/office/drawing/2014/main" id="{76F268C9-1055-48E3-86E4-72F7B252A5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72787" y="5005945"/>
            <a:ext cx="563776" cy="563776"/>
          </a:xfrm>
          <a:prstGeom prst="rect">
            <a:avLst/>
          </a:prstGeom>
        </p:spPr>
      </p:pic>
      <p:pic>
        <p:nvPicPr>
          <p:cNvPr id="19" name="Graphic 18" descr="Scientist">
            <a:extLst>
              <a:ext uri="{FF2B5EF4-FFF2-40B4-BE49-F238E27FC236}">
                <a16:creationId xmlns:a16="http://schemas.microsoft.com/office/drawing/2014/main" id="{8EDCCF2F-B002-4CFA-854C-DCE3ABD97A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07077" y="3932812"/>
            <a:ext cx="563776" cy="563776"/>
          </a:xfrm>
          <a:prstGeom prst="rect">
            <a:avLst/>
          </a:prstGeom>
        </p:spPr>
      </p:pic>
      <p:grpSp>
        <p:nvGrpSpPr>
          <p:cNvPr id="20" name="Group 19">
            <a:extLst>
              <a:ext uri="{FF2B5EF4-FFF2-40B4-BE49-F238E27FC236}">
                <a16:creationId xmlns:a16="http://schemas.microsoft.com/office/drawing/2014/main" id="{72E84DFA-6DD2-4573-9C04-D1F99BD37162}"/>
              </a:ext>
            </a:extLst>
          </p:cNvPr>
          <p:cNvGrpSpPr/>
          <p:nvPr/>
        </p:nvGrpSpPr>
        <p:grpSpPr>
          <a:xfrm>
            <a:off x="4672496" y="1981660"/>
            <a:ext cx="1305312" cy="416785"/>
            <a:chOff x="7628149" y="2061415"/>
            <a:chExt cx="1305312" cy="416785"/>
          </a:xfrm>
        </p:grpSpPr>
        <p:pic>
          <p:nvPicPr>
            <p:cNvPr id="21" name="Graphic 20" descr="Web design">
              <a:extLst>
                <a:ext uri="{FF2B5EF4-FFF2-40B4-BE49-F238E27FC236}">
                  <a16:creationId xmlns:a16="http://schemas.microsoft.com/office/drawing/2014/main" id="{ED3B5DD2-0E4C-4D02-AA9C-19CD3F001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8149" y="2061415"/>
              <a:ext cx="416785" cy="416785"/>
            </a:xfrm>
            <a:prstGeom prst="rect">
              <a:avLst/>
            </a:prstGeom>
          </p:spPr>
        </p:pic>
        <p:sp>
          <p:nvSpPr>
            <p:cNvPr id="22" name="TextBox 21">
              <a:extLst>
                <a:ext uri="{FF2B5EF4-FFF2-40B4-BE49-F238E27FC236}">
                  <a16:creationId xmlns:a16="http://schemas.microsoft.com/office/drawing/2014/main" id="{CE574738-2233-4904-9BDC-FBC810E8F474}"/>
                </a:ext>
              </a:extLst>
            </p:cNvPr>
            <p:cNvSpPr txBox="1"/>
            <p:nvPr/>
          </p:nvSpPr>
          <p:spPr>
            <a:xfrm>
              <a:off x="8019061" y="2139002"/>
              <a:ext cx="914400" cy="261610"/>
            </a:xfrm>
            <a:prstGeom prst="rect">
              <a:avLst/>
            </a:prstGeom>
            <a:noFill/>
          </p:spPr>
          <p:txBody>
            <a:bodyPr wrap="square" rtlCol="0">
              <a:spAutoFit/>
            </a:bodyPr>
            <a:lstStyle/>
            <a:p>
              <a:pPr algn="ctr"/>
              <a:r>
                <a:rPr lang="en-US" sz="1100" b="1"/>
                <a:t>Application</a:t>
              </a:r>
            </a:p>
          </p:txBody>
        </p:sp>
      </p:grpSp>
      <p:sp>
        <p:nvSpPr>
          <p:cNvPr id="23" name="TextBox 22">
            <a:extLst>
              <a:ext uri="{FF2B5EF4-FFF2-40B4-BE49-F238E27FC236}">
                <a16:creationId xmlns:a16="http://schemas.microsoft.com/office/drawing/2014/main" id="{7A6651F8-8E2B-400E-8C7F-43C08CB03CB5}"/>
              </a:ext>
            </a:extLst>
          </p:cNvPr>
          <p:cNvSpPr txBox="1"/>
          <p:nvPr/>
        </p:nvSpPr>
        <p:spPr>
          <a:xfrm>
            <a:off x="4479202" y="2453455"/>
            <a:ext cx="914400" cy="261610"/>
          </a:xfrm>
          <a:prstGeom prst="rect">
            <a:avLst/>
          </a:prstGeom>
          <a:noFill/>
        </p:spPr>
        <p:txBody>
          <a:bodyPr wrap="square" rtlCol="0">
            <a:spAutoFit/>
          </a:bodyPr>
          <a:lstStyle/>
          <a:p>
            <a:pPr algn="ctr"/>
            <a:r>
              <a:rPr lang="en-US" sz="1100" b="1"/>
              <a:t>Building 1</a:t>
            </a:r>
          </a:p>
        </p:txBody>
      </p:sp>
      <p:grpSp>
        <p:nvGrpSpPr>
          <p:cNvPr id="24" name="Group 23">
            <a:extLst>
              <a:ext uri="{FF2B5EF4-FFF2-40B4-BE49-F238E27FC236}">
                <a16:creationId xmlns:a16="http://schemas.microsoft.com/office/drawing/2014/main" id="{C92BFBBE-F97B-47D6-888A-CEE25D0C79A5}"/>
              </a:ext>
            </a:extLst>
          </p:cNvPr>
          <p:cNvGrpSpPr/>
          <p:nvPr/>
        </p:nvGrpSpPr>
        <p:grpSpPr>
          <a:xfrm>
            <a:off x="7086481" y="2183001"/>
            <a:ext cx="1341603" cy="430887"/>
            <a:chOff x="7649537" y="1630528"/>
            <a:chExt cx="1341603" cy="430887"/>
          </a:xfrm>
        </p:grpSpPr>
        <p:sp>
          <p:nvSpPr>
            <p:cNvPr id="25" name="TextBox 24">
              <a:extLst>
                <a:ext uri="{FF2B5EF4-FFF2-40B4-BE49-F238E27FC236}">
                  <a16:creationId xmlns:a16="http://schemas.microsoft.com/office/drawing/2014/main" id="{B37BBB8F-07DB-4E36-96FB-4720821101B1}"/>
                </a:ext>
              </a:extLst>
            </p:cNvPr>
            <p:cNvSpPr txBox="1"/>
            <p:nvPr/>
          </p:nvSpPr>
          <p:spPr>
            <a:xfrm>
              <a:off x="7961383" y="1630528"/>
              <a:ext cx="1029757" cy="430887"/>
            </a:xfrm>
            <a:prstGeom prst="rect">
              <a:avLst/>
            </a:prstGeom>
            <a:noFill/>
          </p:spPr>
          <p:txBody>
            <a:bodyPr wrap="square" rtlCol="0">
              <a:spAutoFit/>
            </a:bodyPr>
            <a:lstStyle/>
            <a:p>
              <a:pPr algn="ctr"/>
              <a:r>
                <a:rPr lang="en-US" sz="1100" b="1"/>
                <a:t>SUPERVISORY</a:t>
              </a:r>
            </a:p>
            <a:p>
              <a:pPr algn="ctr"/>
              <a:r>
                <a:rPr lang="en-US" sz="1100" b="1"/>
                <a:t>CONTROLLER</a:t>
              </a:r>
            </a:p>
          </p:txBody>
        </p:sp>
        <p:sp>
          <p:nvSpPr>
            <p:cNvPr id="26" name="Freeform: Shape 25">
              <a:extLst>
                <a:ext uri="{FF2B5EF4-FFF2-40B4-BE49-F238E27FC236}">
                  <a16:creationId xmlns:a16="http://schemas.microsoft.com/office/drawing/2014/main" id="{B3B684A0-9EEB-4FD9-B0F3-9EE0F1D7C790}"/>
                </a:ext>
              </a:extLst>
            </p:cNvPr>
            <p:cNvSpPr>
              <a:spLocks noChangeAspect="1"/>
            </p:cNvSpPr>
            <p:nvPr/>
          </p:nvSpPr>
          <p:spPr>
            <a:xfrm>
              <a:off x="7649537" y="1675282"/>
              <a:ext cx="311846" cy="341380"/>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B2127C34-6D98-4CC3-842D-7EA0C0740E68}"/>
              </a:ext>
            </a:extLst>
          </p:cNvPr>
          <p:cNvGrpSpPr/>
          <p:nvPr/>
        </p:nvGrpSpPr>
        <p:grpSpPr>
          <a:xfrm>
            <a:off x="7035681" y="2532608"/>
            <a:ext cx="1305312" cy="416785"/>
            <a:chOff x="7628149" y="2061415"/>
            <a:chExt cx="1305312" cy="416785"/>
          </a:xfrm>
        </p:grpSpPr>
        <p:pic>
          <p:nvPicPr>
            <p:cNvPr id="28" name="Graphic 27" descr="Web design">
              <a:extLst>
                <a:ext uri="{FF2B5EF4-FFF2-40B4-BE49-F238E27FC236}">
                  <a16:creationId xmlns:a16="http://schemas.microsoft.com/office/drawing/2014/main" id="{C66FE246-E00E-4888-B567-192573F67B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8149" y="2061415"/>
              <a:ext cx="416785" cy="416785"/>
            </a:xfrm>
            <a:prstGeom prst="rect">
              <a:avLst/>
            </a:prstGeom>
          </p:spPr>
        </p:pic>
        <p:sp>
          <p:nvSpPr>
            <p:cNvPr id="29" name="TextBox 28">
              <a:extLst>
                <a:ext uri="{FF2B5EF4-FFF2-40B4-BE49-F238E27FC236}">
                  <a16:creationId xmlns:a16="http://schemas.microsoft.com/office/drawing/2014/main" id="{38C5EA9A-036D-461F-A577-D0AFA61F8CF2}"/>
                </a:ext>
              </a:extLst>
            </p:cNvPr>
            <p:cNvSpPr txBox="1"/>
            <p:nvPr/>
          </p:nvSpPr>
          <p:spPr>
            <a:xfrm>
              <a:off x="8019061" y="2139002"/>
              <a:ext cx="914400" cy="261610"/>
            </a:xfrm>
            <a:prstGeom prst="rect">
              <a:avLst/>
            </a:prstGeom>
            <a:noFill/>
          </p:spPr>
          <p:txBody>
            <a:bodyPr wrap="square" rtlCol="0">
              <a:spAutoFit/>
            </a:bodyPr>
            <a:lstStyle/>
            <a:p>
              <a:pPr algn="ctr"/>
              <a:r>
                <a:rPr lang="en-US" sz="1100" b="1"/>
                <a:t>Application</a:t>
              </a:r>
            </a:p>
          </p:txBody>
        </p:sp>
      </p:grpSp>
      <p:pic>
        <p:nvPicPr>
          <p:cNvPr id="30" name="Graphic 29" descr="Building">
            <a:extLst>
              <a:ext uri="{FF2B5EF4-FFF2-40B4-BE49-F238E27FC236}">
                <a16:creationId xmlns:a16="http://schemas.microsoft.com/office/drawing/2014/main" id="{C4669C97-F3DA-4131-9964-7BB339D1C1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76052" y="1830552"/>
            <a:ext cx="1292558" cy="1292558"/>
          </a:xfrm>
          <a:prstGeom prst="rect">
            <a:avLst/>
          </a:prstGeom>
        </p:spPr>
      </p:pic>
      <p:sp>
        <p:nvSpPr>
          <p:cNvPr id="31" name="TextBox 30">
            <a:extLst>
              <a:ext uri="{FF2B5EF4-FFF2-40B4-BE49-F238E27FC236}">
                <a16:creationId xmlns:a16="http://schemas.microsoft.com/office/drawing/2014/main" id="{1BC51091-FC6A-41A6-8DA3-B4F05130A157}"/>
              </a:ext>
            </a:extLst>
          </p:cNvPr>
          <p:cNvSpPr txBox="1"/>
          <p:nvPr/>
        </p:nvSpPr>
        <p:spPr>
          <a:xfrm>
            <a:off x="6842387" y="3004403"/>
            <a:ext cx="914400" cy="261610"/>
          </a:xfrm>
          <a:prstGeom prst="rect">
            <a:avLst/>
          </a:prstGeom>
          <a:noFill/>
        </p:spPr>
        <p:txBody>
          <a:bodyPr wrap="square" rtlCol="0">
            <a:spAutoFit/>
          </a:bodyPr>
          <a:lstStyle/>
          <a:p>
            <a:pPr algn="ctr"/>
            <a:r>
              <a:rPr lang="en-US" sz="1100" b="1"/>
              <a:t>Building 50</a:t>
            </a:r>
          </a:p>
        </p:txBody>
      </p:sp>
      <p:grpSp>
        <p:nvGrpSpPr>
          <p:cNvPr id="32" name="Group 31">
            <a:extLst>
              <a:ext uri="{FF2B5EF4-FFF2-40B4-BE49-F238E27FC236}">
                <a16:creationId xmlns:a16="http://schemas.microsoft.com/office/drawing/2014/main" id="{23F6DBBB-0B65-4D80-B98F-8E6E3B13D096}"/>
              </a:ext>
            </a:extLst>
          </p:cNvPr>
          <p:cNvGrpSpPr/>
          <p:nvPr/>
        </p:nvGrpSpPr>
        <p:grpSpPr>
          <a:xfrm>
            <a:off x="5957642" y="3800196"/>
            <a:ext cx="1341603" cy="430887"/>
            <a:chOff x="7649537" y="1630528"/>
            <a:chExt cx="1341603" cy="430887"/>
          </a:xfrm>
        </p:grpSpPr>
        <p:sp>
          <p:nvSpPr>
            <p:cNvPr id="33" name="TextBox 32">
              <a:extLst>
                <a:ext uri="{FF2B5EF4-FFF2-40B4-BE49-F238E27FC236}">
                  <a16:creationId xmlns:a16="http://schemas.microsoft.com/office/drawing/2014/main" id="{4BB603F4-4C9A-4F82-B05F-9A40A08B6E05}"/>
                </a:ext>
              </a:extLst>
            </p:cNvPr>
            <p:cNvSpPr txBox="1"/>
            <p:nvPr/>
          </p:nvSpPr>
          <p:spPr>
            <a:xfrm>
              <a:off x="7961383" y="1630528"/>
              <a:ext cx="1029757" cy="430887"/>
            </a:xfrm>
            <a:prstGeom prst="rect">
              <a:avLst/>
            </a:prstGeom>
            <a:noFill/>
          </p:spPr>
          <p:txBody>
            <a:bodyPr wrap="square" rtlCol="0">
              <a:spAutoFit/>
            </a:bodyPr>
            <a:lstStyle/>
            <a:p>
              <a:pPr algn="ctr"/>
              <a:r>
                <a:rPr lang="en-US" sz="1100" b="1"/>
                <a:t>SUPERVISORY</a:t>
              </a:r>
            </a:p>
            <a:p>
              <a:pPr algn="ctr"/>
              <a:r>
                <a:rPr lang="en-US" sz="1100" b="1"/>
                <a:t>CONTROLLER</a:t>
              </a:r>
            </a:p>
          </p:txBody>
        </p:sp>
        <p:sp>
          <p:nvSpPr>
            <p:cNvPr id="34" name="Freeform: Shape 33">
              <a:extLst>
                <a:ext uri="{FF2B5EF4-FFF2-40B4-BE49-F238E27FC236}">
                  <a16:creationId xmlns:a16="http://schemas.microsoft.com/office/drawing/2014/main" id="{8636E7E4-CA57-445C-A013-FF37092C64D6}"/>
                </a:ext>
              </a:extLst>
            </p:cNvPr>
            <p:cNvSpPr>
              <a:spLocks noChangeAspect="1"/>
            </p:cNvSpPr>
            <p:nvPr/>
          </p:nvSpPr>
          <p:spPr>
            <a:xfrm>
              <a:off x="7649537" y="1675282"/>
              <a:ext cx="311846" cy="341380"/>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FCEEC8C4-1C30-407A-BF4A-AEEE77ABAE3A}"/>
              </a:ext>
            </a:extLst>
          </p:cNvPr>
          <p:cNvGrpSpPr/>
          <p:nvPr/>
        </p:nvGrpSpPr>
        <p:grpSpPr>
          <a:xfrm>
            <a:off x="5906842" y="4149803"/>
            <a:ext cx="1305312" cy="416785"/>
            <a:chOff x="7628149" y="2061415"/>
            <a:chExt cx="1305312" cy="416785"/>
          </a:xfrm>
        </p:grpSpPr>
        <p:pic>
          <p:nvPicPr>
            <p:cNvPr id="36" name="Graphic 35" descr="Web design">
              <a:extLst>
                <a:ext uri="{FF2B5EF4-FFF2-40B4-BE49-F238E27FC236}">
                  <a16:creationId xmlns:a16="http://schemas.microsoft.com/office/drawing/2014/main" id="{0585EBF1-2E4F-474B-AC0F-36C2DD399D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8149" y="2061415"/>
              <a:ext cx="416785" cy="416785"/>
            </a:xfrm>
            <a:prstGeom prst="rect">
              <a:avLst/>
            </a:prstGeom>
          </p:spPr>
        </p:pic>
        <p:sp>
          <p:nvSpPr>
            <p:cNvPr id="37" name="TextBox 36">
              <a:extLst>
                <a:ext uri="{FF2B5EF4-FFF2-40B4-BE49-F238E27FC236}">
                  <a16:creationId xmlns:a16="http://schemas.microsoft.com/office/drawing/2014/main" id="{F8878FEF-9076-4806-9B50-35778F757A0C}"/>
                </a:ext>
              </a:extLst>
            </p:cNvPr>
            <p:cNvSpPr txBox="1"/>
            <p:nvPr/>
          </p:nvSpPr>
          <p:spPr>
            <a:xfrm>
              <a:off x="8019061" y="2139002"/>
              <a:ext cx="914400" cy="261610"/>
            </a:xfrm>
            <a:prstGeom prst="rect">
              <a:avLst/>
            </a:prstGeom>
            <a:noFill/>
          </p:spPr>
          <p:txBody>
            <a:bodyPr wrap="square" rtlCol="0">
              <a:spAutoFit/>
            </a:bodyPr>
            <a:lstStyle/>
            <a:p>
              <a:pPr algn="ctr"/>
              <a:r>
                <a:rPr lang="en-US" sz="1100" b="1"/>
                <a:t>Application</a:t>
              </a:r>
            </a:p>
          </p:txBody>
        </p:sp>
      </p:grpSp>
      <p:sp>
        <p:nvSpPr>
          <p:cNvPr id="38" name="TextBox 37">
            <a:extLst>
              <a:ext uri="{FF2B5EF4-FFF2-40B4-BE49-F238E27FC236}">
                <a16:creationId xmlns:a16="http://schemas.microsoft.com/office/drawing/2014/main" id="{515FF6F5-2ED2-4AEB-8D3E-F5ED6E05D9A1}"/>
              </a:ext>
            </a:extLst>
          </p:cNvPr>
          <p:cNvSpPr txBox="1"/>
          <p:nvPr/>
        </p:nvSpPr>
        <p:spPr>
          <a:xfrm>
            <a:off x="5713548" y="4621598"/>
            <a:ext cx="914400" cy="261610"/>
          </a:xfrm>
          <a:prstGeom prst="rect">
            <a:avLst/>
          </a:prstGeom>
          <a:noFill/>
        </p:spPr>
        <p:txBody>
          <a:bodyPr wrap="square" rtlCol="0">
            <a:spAutoFit/>
          </a:bodyPr>
          <a:lstStyle/>
          <a:p>
            <a:pPr algn="ctr"/>
            <a:r>
              <a:rPr lang="en-US" sz="1100" b="1"/>
              <a:t>Building 100</a:t>
            </a:r>
          </a:p>
        </p:txBody>
      </p:sp>
      <p:grpSp>
        <p:nvGrpSpPr>
          <p:cNvPr id="39" name="Group 38">
            <a:extLst>
              <a:ext uri="{FF2B5EF4-FFF2-40B4-BE49-F238E27FC236}">
                <a16:creationId xmlns:a16="http://schemas.microsoft.com/office/drawing/2014/main" id="{CD08C58E-9499-467B-B402-586A52EB0111}"/>
              </a:ext>
            </a:extLst>
          </p:cNvPr>
          <p:cNvGrpSpPr/>
          <p:nvPr/>
        </p:nvGrpSpPr>
        <p:grpSpPr>
          <a:xfrm>
            <a:off x="7047000" y="5384797"/>
            <a:ext cx="1341603" cy="430887"/>
            <a:chOff x="7649537" y="1630528"/>
            <a:chExt cx="1341603" cy="430887"/>
          </a:xfrm>
        </p:grpSpPr>
        <p:sp>
          <p:nvSpPr>
            <p:cNvPr id="40" name="TextBox 39">
              <a:extLst>
                <a:ext uri="{FF2B5EF4-FFF2-40B4-BE49-F238E27FC236}">
                  <a16:creationId xmlns:a16="http://schemas.microsoft.com/office/drawing/2014/main" id="{93E17CDD-5380-48C2-ADCD-ECEC4D808B0F}"/>
                </a:ext>
              </a:extLst>
            </p:cNvPr>
            <p:cNvSpPr txBox="1"/>
            <p:nvPr/>
          </p:nvSpPr>
          <p:spPr>
            <a:xfrm>
              <a:off x="7961383" y="1630528"/>
              <a:ext cx="1029757" cy="430887"/>
            </a:xfrm>
            <a:prstGeom prst="rect">
              <a:avLst/>
            </a:prstGeom>
            <a:noFill/>
          </p:spPr>
          <p:txBody>
            <a:bodyPr wrap="square" rtlCol="0">
              <a:spAutoFit/>
            </a:bodyPr>
            <a:lstStyle/>
            <a:p>
              <a:pPr algn="ctr"/>
              <a:r>
                <a:rPr lang="en-US" sz="1100" b="1"/>
                <a:t>SUPERVISORY</a:t>
              </a:r>
            </a:p>
            <a:p>
              <a:pPr algn="ctr"/>
              <a:r>
                <a:rPr lang="en-US" sz="1100" b="1"/>
                <a:t>CONTROLLER</a:t>
              </a:r>
            </a:p>
          </p:txBody>
        </p:sp>
        <p:sp>
          <p:nvSpPr>
            <p:cNvPr id="41" name="Freeform: Shape 40">
              <a:extLst>
                <a:ext uri="{FF2B5EF4-FFF2-40B4-BE49-F238E27FC236}">
                  <a16:creationId xmlns:a16="http://schemas.microsoft.com/office/drawing/2014/main" id="{9B21C6C7-181B-4312-8179-98954B9E820D}"/>
                </a:ext>
              </a:extLst>
            </p:cNvPr>
            <p:cNvSpPr>
              <a:spLocks noChangeAspect="1"/>
            </p:cNvSpPr>
            <p:nvPr/>
          </p:nvSpPr>
          <p:spPr>
            <a:xfrm>
              <a:off x="7649537" y="1675282"/>
              <a:ext cx="311846" cy="341380"/>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2" name="Group 41">
            <a:extLst>
              <a:ext uri="{FF2B5EF4-FFF2-40B4-BE49-F238E27FC236}">
                <a16:creationId xmlns:a16="http://schemas.microsoft.com/office/drawing/2014/main" id="{8E57694E-0348-4060-87E0-4974475EDEF2}"/>
              </a:ext>
            </a:extLst>
          </p:cNvPr>
          <p:cNvGrpSpPr/>
          <p:nvPr/>
        </p:nvGrpSpPr>
        <p:grpSpPr>
          <a:xfrm>
            <a:off x="6996200" y="5734404"/>
            <a:ext cx="1305312" cy="416785"/>
            <a:chOff x="7628149" y="2061415"/>
            <a:chExt cx="1305312" cy="416785"/>
          </a:xfrm>
        </p:grpSpPr>
        <p:pic>
          <p:nvPicPr>
            <p:cNvPr id="43" name="Graphic 42" descr="Web design">
              <a:extLst>
                <a:ext uri="{FF2B5EF4-FFF2-40B4-BE49-F238E27FC236}">
                  <a16:creationId xmlns:a16="http://schemas.microsoft.com/office/drawing/2014/main" id="{51A01597-C98E-49C3-84CB-309938E96F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8149" y="2061415"/>
              <a:ext cx="416785" cy="416785"/>
            </a:xfrm>
            <a:prstGeom prst="rect">
              <a:avLst/>
            </a:prstGeom>
          </p:spPr>
        </p:pic>
        <p:sp>
          <p:nvSpPr>
            <p:cNvPr id="44" name="TextBox 43">
              <a:extLst>
                <a:ext uri="{FF2B5EF4-FFF2-40B4-BE49-F238E27FC236}">
                  <a16:creationId xmlns:a16="http://schemas.microsoft.com/office/drawing/2014/main" id="{F201CFC1-6E33-4803-A0A0-11BEDA8352F5}"/>
                </a:ext>
              </a:extLst>
            </p:cNvPr>
            <p:cNvSpPr txBox="1"/>
            <p:nvPr/>
          </p:nvSpPr>
          <p:spPr>
            <a:xfrm>
              <a:off x="8019061" y="2139002"/>
              <a:ext cx="914400" cy="261610"/>
            </a:xfrm>
            <a:prstGeom prst="rect">
              <a:avLst/>
            </a:prstGeom>
            <a:noFill/>
          </p:spPr>
          <p:txBody>
            <a:bodyPr wrap="square" rtlCol="0">
              <a:spAutoFit/>
            </a:bodyPr>
            <a:lstStyle/>
            <a:p>
              <a:pPr algn="ctr"/>
              <a:r>
                <a:rPr lang="en-US" sz="1100" b="1"/>
                <a:t>Application</a:t>
              </a:r>
            </a:p>
          </p:txBody>
        </p:sp>
      </p:grpSp>
      <p:pic>
        <p:nvPicPr>
          <p:cNvPr id="45" name="Graphic 44" descr="Building">
            <a:extLst>
              <a:ext uri="{FF2B5EF4-FFF2-40B4-BE49-F238E27FC236}">
                <a16:creationId xmlns:a16="http://schemas.microsoft.com/office/drawing/2014/main" id="{63EA93DA-E532-4C1F-AAE0-C6F78F5BB1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36571" y="5032348"/>
            <a:ext cx="1292558" cy="1292558"/>
          </a:xfrm>
          <a:prstGeom prst="rect">
            <a:avLst/>
          </a:prstGeom>
        </p:spPr>
      </p:pic>
      <p:sp>
        <p:nvSpPr>
          <p:cNvPr id="46" name="TextBox 45">
            <a:extLst>
              <a:ext uri="{FF2B5EF4-FFF2-40B4-BE49-F238E27FC236}">
                <a16:creationId xmlns:a16="http://schemas.microsoft.com/office/drawing/2014/main" id="{7EC8A026-3D4D-43B6-AB46-3F031F47D985}"/>
              </a:ext>
            </a:extLst>
          </p:cNvPr>
          <p:cNvSpPr txBox="1"/>
          <p:nvPr/>
        </p:nvSpPr>
        <p:spPr>
          <a:xfrm>
            <a:off x="6802906" y="6206199"/>
            <a:ext cx="914400" cy="261610"/>
          </a:xfrm>
          <a:prstGeom prst="rect">
            <a:avLst/>
          </a:prstGeom>
          <a:noFill/>
        </p:spPr>
        <p:txBody>
          <a:bodyPr wrap="square" rtlCol="0">
            <a:spAutoFit/>
          </a:bodyPr>
          <a:lstStyle/>
          <a:p>
            <a:pPr algn="ctr"/>
            <a:r>
              <a:rPr lang="en-US" sz="1100" b="1"/>
              <a:t>Building 150</a:t>
            </a:r>
          </a:p>
        </p:txBody>
      </p:sp>
      <p:grpSp>
        <p:nvGrpSpPr>
          <p:cNvPr id="47" name="Group 46">
            <a:extLst>
              <a:ext uri="{FF2B5EF4-FFF2-40B4-BE49-F238E27FC236}">
                <a16:creationId xmlns:a16="http://schemas.microsoft.com/office/drawing/2014/main" id="{CA6EBA56-5786-449A-ACB3-8035058B7819}"/>
              </a:ext>
            </a:extLst>
          </p:cNvPr>
          <p:cNvGrpSpPr/>
          <p:nvPr/>
        </p:nvGrpSpPr>
        <p:grpSpPr>
          <a:xfrm>
            <a:off x="3247365" y="5381104"/>
            <a:ext cx="1341603" cy="430887"/>
            <a:chOff x="7649537" y="1630528"/>
            <a:chExt cx="1341603" cy="430887"/>
          </a:xfrm>
        </p:grpSpPr>
        <p:sp>
          <p:nvSpPr>
            <p:cNvPr id="48" name="TextBox 47">
              <a:extLst>
                <a:ext uri="{FF2B5EF4-FFF2-40B4-BE49-F238E27FC236}">
                  <a16:creationId xmlns:a16="http://schemas.microsoft.com/office/drawing/2014/main" id="{8D5A9830-FE5B-4ECD-9E8B-3DDF97C1F9D2}"/>
                </a:ext>
              </a:extLst>
            </p:cNvPr>
            <p:cNvSpPr txBox="1"/>
            <p:nvPr/>
          </p:nvSpPr>
          <p:spPr>
            <a:xfrm>
              <a:off x="7961383" y="1630528"/>
              <a:ext cx="1029757" cy="430887"/>
            </a:xfrm>
            <a:prstGeom prst="rect">
              <a:avLst/>
            </a:prstGeom>
            <a:noFill/>
          </p:spPr>
          <p:txBody>
            <a:bodyPr wrap="square" rtlCol="0">
              <a:spAutoFit/>
            </a:bodyPr>
            <a:lstStyle/>
            <a:p>
              <a:pPr algn="ctr"/>
              <a:r>
                <a:rPr lang="en-US" sz="1100" b="1"/>
                <a:t>SUPERVISORY</a:t>
              </a:r>
            </a:p>
            <a:p>
              <a:pPr algn="ctr"/>
              <a:r>
                <a:rPr lang="en-US" sz="1100" b="1"/>
                <a:t>CONTROLLER</a:t>
              </a:r>
            </a:p>
          </p:txBody>
        </p:sp>
        <p:sp>
          <p:nvSpPr>
            <p:cNvPr id="49" name="Freeform: Shape 48">
              <a:extLst>
                <a:ext uri="{FF2B5EF4-FFF2-40B4-BE49-F238E27FC236}">
                  <a16:creationId xmlns:a16="http://schemas.microsoft.com/office/drawing/2014/main" id="{1854D479-0C0F-47E9-94C2-073D124ACB2C}"/>
                </a:ext>
              </a:extLst>
            </p:cNvPr>
            <p:cNvSpPr>
              <a:spLocks noChangeAspect="1"/>
            </p:cNvSpPr>
            <p:nvPr/>
          </p:nvSpPr>
          <p:spPr>
            <a:xfrm>
              <a:off x="7649537" y="1675282"/>
              <a:ext cx="311846" cy="341380"/>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FD132BEA-B6C2-4763-A000-1A1482FC63C9}"/>
              </a:ext>
            </a:extLst>
          </p:cNvPr>
          <p:cNvGrpSpPr/>
          <p:nvPr/>
        </p:nvGrpSpPr>
        <p:grpSpPr>
          <a:xfrm>
            <a:off x="3196565" y="5730711"/>
            <a:ext cx="1305312" cy="416785"/>
            <a:chOff x="7628149" y="2061415"/>
            <a:chExt cx="1305312" cy="416785"/>
          </a:xfrm>
        </p:grpSpPr>
        <p:pic>
          <p:nvPicPr>
            <p:cNvPr id="51" name="Graphic 50" descr="Web design">
              <a:extLst>
                <a:ext uri="{FF2B5EF4-FFF2-40B4-BE49-F238E27FC236}">
                  <a16:creationId xmlns:a16="http://schemas.microsoft.com/office/drawing/2014/main" id="{B5A791E6-CF61-492F-AB7A-1FD29F41A0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8149" y="2061415"/>
              <a:ext cx="416785" cy="416785"/>
            </a:xfrm>
            <a:prstGeom prst="rect">
              <a:avLst/>
            </a:prstGeom>
          </p:spPr>
        </p:pic>
        <p:sp>
          <p:nvSpPr>
            <p:cNvPr id="52" name="TextBox 51">
              <a:extLst>
                <a:ext uri="{FF2B5EF4-FFF2-40B4-BE49-F238E27FC236}">
                  <a16:creationId xmlns:a16="http://schemas.microsoft.com/office/drawing/2014/main" id="{D61D4EA6-4F21-4D36-8D03-84EFFD9FFC4D}"/>
                </a:ext>
              </a:extLst>
            </p:cNvPr>
            <p:cNvSpPr txBox="1"/>
            <p:nvPr/>
          </p:nvSpPr>
          <p:spPr>
            <a:xfrm>
              <a:off x="8019061" y="2139002"/>
              <a:ext cx="914400" cy="261610"/>
            </a:xfrm>
            <a:prstGeom prst="rect">
              <a:avLst/>
            </a:prstGeom>
            <a:noFill/>
          </p:spPr>
          <p:txBody>
            <a:bodyPr wrap="square" rtlCol="0">
              <a:spAutoFit/>
            </a:bodyPr>
            <a:lstStyle/>
            <a:p>
              <a:pPr algn="ctr"/>
              <a:r>
                <a:rPr lang="en-US" sz="1100" b="1"/>
                <a:t>Application</a:t>
              </a:r>
            </a:p>
          </p:txBody>
        </p:sp>
      </p:grpSp>
      <p:pic>
        <p:nvPicPr>
          <p:cNvPr id="53" name="Graphic 52" descr="Building">
            <a:extLst>
              <a:ext uri="{FF2B5EF4-FFF2-40B4-BE49-F238E27FC236}">
                <a16:creationId xmlns:a16="http://schemas.microsoft.com/office/drawing/2014/main" id="{053DD5C3-CFF5-4CEC-A386-72937D8BDC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36936" y="5028655"/>
            <a:ext cx="1292558" cy="1292558"/>
          </a:xfrm>
          <a:prstGeom prst="rect">
            <a:avLst/>
          </a:prstGeom>
        </p:spPr>
      </p:pic>
      <p:sp>
        <p:nvSpPr>
          <p:cNvPr id="54" name="TextBox 53">
            <a:extLst>
              <a:ext uri="{FF2B5EF4-FFF2-40B4-BE49-F238E27FC236}">
                <a16:creationId xmlns:a16="http://schemas.microsoft.com/office/drawing/2014/main" id="{76E377C0-7C98-4602-870D-F32C1BCB6E2A}"/>
              </a:ext>
            </a:extLst>
          </p:cNvPr>
          <p:cNvSpPr txBox="1"/>
          <p:nvPr/>
        </p:nvSpPr>
        <p:spPr>
          <a:xfrm>
            <a:off x="2942311" y="6202506"/>
            <a:ext cx="1024048" cy="261610"/>
          </a:xfrm>
          <a:prstGeom prst="rect">
            <a:avLst/>
          </a:prstGeom>
          <a:noFill/>
        </p:spPr>
        <p:txBody>
          <a:bodyPr wrap="square" rtlCol="0">
            <a:spAutoFit/>
          </a:bodyPr>
          <a:lstStyle/>
          <a:p>
            <a:pPr algn="ctr"/>
            <a:r>
              <a:rPr lang="en-US" sz="1100" b="1"/>
              <a:t>Building 300 +</a:t>
            </a:r>
          </a:p>
        </p:txBody>
      </p:sp>
      <p:pic>
        <p:nvPicPr>
          <p:cNvPr id="55" name="Graphic 54" descr="Building">
            <a:extLst>
              <a:ext uri="{FF2B5EF4-FFF2-40B4-BE49-F238E27FC236}">
                <a16:creationId xmlns:a16="http://schemas.microsoft.com/office/drawing/2014/main" id="{D4EC9798-496D-4529-A16B-29A9CFB71D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4314" y="2615250"/>
            <a:ext cx="1850707" cy="1850707"/>
          </a:xfrm>
          <a:prstGeom prst="rect">
            <a:avLst/>
          </a:prstGeom>
        </p:spPr>
      </p:pic>
      <p:sp>
        <p:nvSpPr>
          <p:cNvPr id="56" name="TextBox 55">
            <a:extLst>
              <a:ext uri="{FF2B5EF4-FFF2-40B4-BE49-F238E27FC236}">
                <a16:creationId xmlns:a16="http://schemas.microsoft.com/office/drawing/2014/main" id="{F5443EAF-DD51-4CD5-9D76-72E15D1C3941}"/>
              </a:ext>
            </a:extLst>
          </p:cNvPr>
          <p:cNvSpPr txBox="1"/>
          <p:nvPr/>
        </p:nvSpPr>
        <p:spPr>
          <a:xfrm>
            <a:off x="902424" y="4328143"/>
            <a:ext cx="914400" cy="261610"/>
          </a:xfrm>
          <a:prstGeom prst="rect">
            <a:avLst/>
          </a:prstGeom>
          <a:noFill/>
        </p:spPr>
        <p:txBody>
          <a:bodyPr wrap="square" rtlCol="0">
            <a:spAutoFit/>
          </a:bodyPr>
          <a:lstStyle/>
          <a:p>
            <a:pPr algn="ctr"/>
            <a:r>
              <a:rPr lang="en-US" sz="1100" b="1"/>
              <a:t>HQ</a:t>
            </a:r>
          </a:p>
        </p:txBody>
      </p:sp>
      <p:pic>
        <p:nvPicPr>
          <p:cNvPr id="57" name="Graphic 56" descr="No sign">
            <a:extLst>
              <a:ext uri="{FF2B5EF4-FFF2-40B4-BE49-F238E27FC236}">
                <a16:creationId xmlns:a16="http://schemas.microsoft.com/office/drawing/2014/main" id="{BECE119F-A74E-44B0-89B5-67F5EA0DA4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21875" y="2743581"/>
            <a:ext cx="539246" cy="539246"/>
          </a:xfrm>
          <a:prstGeom prst="rect">
            <a:avLst/>
          </a:prstGeom>
          <a:effectLst>
            <a:outerShdw blurRad="50800" dist="38100" dir="2700000" algn="tl" rotWithShape="0">
              <a:prstClr val="black">
                <a:alpha val="40000"/>
              </a:prstClr>
            </a:outerShdw>
          </a:effectLst>
        </p:spPr>
      </p:pic>
      <p:cxnSp>
        <p:nvCxnSpPr>
          <p:cNvPr id="58" name="Connector: Elbow 48">
            <a:extLst>
              <a:ext uri="{FF2B5EF4-FFF2-40B4-BE49-F238E27FC236}">
                <a16:creationId xmlns:a16="http://schemas.microsoft.com/office/drawing/2014/main" id="{381DFEE3-2396-4BCE-B3CF-F5EF66ECA27F}"/>
              </a:ext>
            </a:extLst>
          </p:cNvPr>
          <p:cNvCxnSpPr>
            <a:cxnSpLocks/>
            <a:stCxn id="59" idx="3"/>
          </p:cNvCxnSpPr>
          <p:nvPr/>
        </p:nvCxnSpPr>
        <p:spPr>
          <a:xfrm flipV="1">
            <a:off x="3939137" y="2767930"/>
            <a:ext cx="3147344" cy="733390"/>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59" name="Graphic 58" descr="No sign">
            <a:extLst>
              <a:ext uri="{FF2B5EF4-FFF2-40B4-BE49-F238E27FC236}">
                <a16:creationId xmlns:a16="http://schemas.microsoft.com/office/drawing/2014/main" id="{B77FAC5E-B185-4B34-939F-9943018E262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99891" y="3231697"/>
            <a:ext cx="539246" cy="539246"/>
          </a:xfrm>
          <a:prstGeom prst="rect">
            <a:avLst/>
          </a:prstGeom>
          <a:effectLst>
            <a:outerShdw blurRad="50800" dist="38100" dir="2700000" algn="tl" rotWithShape="0">
              <a:prstClr val="black">
                <a:alpha val="40000"/>
              </a:prstClr>
            </a:outerShdw>
          </a:effectLst>
        </p:spPr>
      </p:pic>
      <p:cxnSp>
        <p:nvCxnSpPr>
          <p:cNvPr id="60" name="Connector: Elbow 48">
            <a:extLst>
              <a:ext uri="{FF2B5EF4-FFF2-40B4-BE49-F238E27FC236}">
                <a16:creationId xmlns:a16="http://schemas.microsoft.com/office/drawing/2014/main" id="{32D1245C-5D08-44E0-A6A6-1FF371C63A16}"/>
              </a:ext>
            </a:extLst>
          </p:cNvPr>
          <p:cNvCxnSpPr>
            <a:cxnSpLocks/>
            <a:stCxn id="61" idx="3"/>
          </p:cNvCxnSpPr>
          <p:nvPr/>
        </p:nvCxnSpPr>
        <p:spPr>
          <a:xfrm>
            <a:off x="3520536" y="4158280"/>
            <a:ext cx="2414572" cy="232679"/>
          </a:xfrm>
          <a:prstGeom prst="straightConnector1">
            <a:avLst/>
          </a:prstGeom>
          <a:ln w="127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61" name="Graphic 60" descr="No sign">
            <a:extLst>
              <a:ext uri="{FF2B5EF4-FFF2-40B4-BE49-F238E27FC236}">
                <a16:creationId xmlns:a16="http://schemas.microsoft.com/office/drawing/2014/main" id="{E5B41A8A-394C-4E94-AF77-465BF80DDD0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81290" y="3888657"/>
            <a:ext cx="539246" cy="539246"/>
          </a:xfrm>
          <a:prstGeom prst="rect">
            <a:avLst/>
          </a:prstGeom>
          <a:effectLst>
            <a:outerShdw blurRad="50800" dist="38100" dir="2700000" algn="tl" rotWithShape="0">
              <a:prstClr val="black">
                <a:alpha val="40000"/>
              </a:prstClr>
            </a:outerShdw>
          </a:effectLst>
        </p:spPr>
      </p:pic>
      <p:cxnSp>
        <p:nvCxnSpPr>
          <p:cNvPr id="62" name="Connector: Elbow 48">
            <a:extLst>
              <a:ext uri="{FF2B5EF4-FFF2-40B4-BE49-F238E27FC236}">
                <a16:creationId xmlns:a16="http://schemas.microsoft.com/office/drawing/2014/main" id="{E3813A19-BAE1-444C-AD9A-30FD65A78898}"/>
              </a:ext>
            </a:extLst>
          </p:cNvPr>
          <p:cNvCxnSpPr>
            <a:cxnSpLocks/>
          </p:cNvCxnSpPr>
          <p:nvPr/>
        </p:nvCxnSpPr>
        <p:spPr>
          <a:xfrm>
            <a:off x="1489420" y="4063515"/>
            <a:ext cx="5546261" cy="1878950"/>
          </a:xfrm>
          <a:prstGeom prst="straightConnector1">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Connector: Elbow 48">
            <a:extLst>
              <a:ext uri="{FF2B5EF4-FFF2-40B4-BE49-F238E27FC236}">
                <a16:creationId xmlns:a16="http://schemas.microsoft.com/office/drawing/2014/main" id="{925494E9-E9B4-4D8A-B9AD-AB9F56CBA77A}"/>
              </a:ext>
            </a:extLst>
          </p:cNvPr>
          <p:cNvCxnSpPr>
            <a:cxnSpLocks/>
          </p:cNvCxnSpPr>
          <p:nvPr/>
        </p:nvCxnSpPr>
        <p:spPr>
          <a:xfrm>
            <a:off x="1489420" y="4106276"/>
            <a:ext cx="1733507" cy="1836189"/>
          </a:xfrm>
          <a:prstGeom prst="straightConnector1">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64" name="Diagram 63">
            <a:extLst>
              <a:ext uri="{FF2B5EF4-FFF2-40B4-BE49-F238E27FC236}">
                <a16:creationId xmlns:a16="http://schemas.microsoft.com/office/drawing/2014/main" id="{011AB574-83B6-49EA-A252-7C364FD6DAC3}"/>
              </a:ext>
            </a:extLst>
          </p:cNvPr>
          <p:cNvGraphicFramePr/>
          <p:nvPr>
            <p:extLst>
              <p:ext uri="{D42A27DB-BD31-4B8C-83A1-F6EECF244321}">
                <p14:modId xmlns:p14="http://schemas.microsoft.com/office/powerpoint/2010/main" val="3420336851"/>
              </p:ext>
            </p:extLst>
          </p:nvPr>
        </p:nvGraphicFramePr>
        <p:xfrm>
          <a:off x="8492584" y="3078529"/>
          <a:ext cx="3211843" cy="312767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65" name="Graphic 64" descr="Doctor">
            <a:extLst>
              <a:ext uri="{FF2B5EF4-FFF2-40B4-BE49-F238E27FC236}">
                <a16:creationId xmlns:a16="http://schemas.microsoft.com/office/drawing/2014/main" id="{71438653-4CA5-45D3-9D66-95A9A6D470E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235933" y="2918822"/>
            <a:ext cx="544165" cy="544165"/>
          </a:xfrm>
          <a:prstGeom prst="rect">
            <a:avLst/>
          </a:prstGeom>
        </p:spPr>
      </p:pic>
      <p:sp>
        <p:nvSpPr>
          <p:cNvPr id="66" name="Title 3">
            <a:extLst>
              <a:ext uri="{FF2B5EF4-FFF2-40B4-BE49-F238E27FC236}">
                <a16:creationId xmlns:a16="http://schemas.microsoft.com/office/drawing/2014/main" id="{E408F98C-1860-42D8-8F6D-4132226FC5A9}"/>
              </a:ext>
            </a:extLst>
          </p:cNvPr>
          <p:cNvSpPr txBox="1">
            <a:spLocks/>
          </p:cNvSpPr>
          <p:nvPr/>
        </p:nvSpPr>
        <p:spPr>
          <a:xfrm>
            <a:off x="6064899" y="1435296"/>
            <a:ext cx="5693035"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r"/>
            <a:r>
              <a:rPr lang="en-US"/>
              <a:t>Fired Employee Credential Removed</a:t>
            </a:r>
          </a:p>
          <a:p>
            <a:pPr algn="r"/>
            <a:r>
              <a:rPr lang="en-US"/>
              <a:t>Over 100 Buildings Offline</a:t>
            </a:r>
          </a:p>
        </p:txBody>
      </p:sp>
      <p:pic>
        <p:nvPicPr>
          <p:cNvPr id="67" name="Graphic 66" descr="Electrician">
            <a:extLst>
              <a:ext uri="{FF2B5EF4-FFF2-40B4-BE49-F238E27FC236}">
                <a16:creationId xmlns:a16="http://schemas.microsoft.com/office/drawing/2014/main" id="{17249D15-2D5D-4439-8403-519258448F43}"/>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0783192" y="3982259"/>
            <a:ext cx="530696" cy="530696"/>
          </a:xfrm>
          <a:prstGeom prst="rect">
            <a:avLst/>
          </a:prstGeom>
        </p:spPr>
      </p:pic>
      <p:pic>
        <p:nvPicPr>
          <p:cNvPr id="68" name="Graphic 67" descr="Electrician">
            <a:extLst>
              <a:ext uri="{FF2B5EF4-FFF2-40B4-BE49-F238E27FC236}">
                <a16:creationId xmlns:a16="http://schemas.microsoft.com/office/drawing/2014/main" id="{F76B36C0-A27F-4719-BAEA-58245327D210}"/>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0737776" y="4999452"/>
            <a:ext cx="563777" cy="563777"/>
          </a:xfrm>
          <a:prstGeom prst="rect">
            <a:avLst/>
          </a:prstGeom>
        </p:spPr>
      </p:pic>
    </p:spTree>
    <p:extLst>
      <p:ext uri="{BB962C8B-B14F-4D97-AF65-F5344CB8AC3E}">
        <p14:creationId xmlns:p14="http://schemas.microsoft.com/office/powerpoint/2010/main" val="1569146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Real World Example - Internal</a:t>
            </a:r>
          </a:p>
        </p:txBody>
      </p:sp>
      <p:pic>
        <p:nvPicPr>
          <p:cNvPr id="7" name="Picture 12" descr="Skyscraper - Free buildings icons">
            <a:extLst>
              <a:ext uri="{FF2B5EF4-FFF2-40B4-BE49-F238E27FC236}">
                <a16:creationId xmlns:a16="http://schemas.microsoft.com/office/drawing/2014/main" id="{DA5BDD53-54A4-4D0E-B244-6D51FFDE3B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0586" y="1650233"/>
            <a:ext cx="4184760" cy="418476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Construction worker">
            <a:extLst>
              <a:ext uri="{FF2B5EF4-FFF2-40B4-BE49-F238E27FC236}">
                <a16:creationId xmlns:a16="http://schemas.microsoft.com/office/drawing/2014/main" id="{A1093F5C-125B-4BCE-B496-6F9D8FB70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1848" y="4839258"/>
            <a:ext cx="563776" cy="563776"/>
          </a:xfrm>
          <a:prstGeom prst="rect">
            <a:avLst/>
          </a:prstGeom>
        </p:spPr>
      </p:pic>
      <p:graphicFrame>
        <p:nvGraphicFramePr>
          <p:cNvPr id="11" name="Diagram 10">
            <a:extLst>
              <a:ext uri="{FF2B5EF4-FFF2-40B4-BE49-F238E27FC236}">
                <a16:creationId xmlns:a16="http://schemas.microsoft.com/office/drawing/2014/main" id="{582A3488-D172-4231-9AD5-2DA5E0F41763}"/>
              </a:ext>
            </a:extLst>
          </p:cNvPr>
          <p:cNvGraphicFramePr/>
          <p:nvPr>
            <p:extLst>
              <p:ext uri="{D42A27DB-BD31-4B8C-83A1-F6EECF244321}">
                <p14:modId xmlns:p14="http://schemas.microsoft.com/office/powerpoint/2010/main" val="1906945419"/>
              </p:ext>
            </p:extLst>
          </p:nvPr>
        </p:nvGraphicFramePr>
        <p:xfrm>
          <a:off x="8272582" y="2911842"/>
          <a:ext cx="3211843" cy="3127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Title 3">
            <a:extLst>
              <a:ext uri="{FF2B5EF4-FFF2-40B4-BE49-F238E27FC236}">
                <a16:creationId xmlns:a16="http://schemas.microsoft.com/office/drawing/2014/main" id="{70E5A325-D6E7-42A1-8267-CF7DBCD0F4A9}"/>
              </a:ext>
            </a:extLst>
          </p:cNvPr>
          <p:cNvSpPr txBox="1">
            <a:spLocks/>
          </p:cNvSpPr>
          <p:nvPr/>
        </p:nvSpPr>
        <p:spPr>
          <a:xfrm>
            <a:off x="5887637" y="1873487"/>
            <a:ext cx="5693035"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r"/>
            <a:r>
              <a:rPr lang="en-US" dirty="0"/>
              <a:t>Vulnerability Scan on Newly Commissioned Building</a:t>
            </a:r>
          </a:p>
        </p:txBody>
      </p:sp>
      <p:pic>
        <p:nvPicPr>
          <p:cNvPr id="15" name="Graphic 14" descr="Construction worker">
            <a:extLst>
              <a:ext uri="{FF2B5EF4-FFF2-40B4-BE49-F238E27FC236}">
                <a16:creationId xmlns:a16="http://schemas.microsoft.com/office/drawing/2014/main" id="{8E20F54A-E993-4DA1-97E8-3AC6914F3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9938" y="2744845"/>
            <a:ext cx="563776" cy="563776"/>
          </a:xfrm>
          <a:prstGeom prst="rect">
            <a:avLst/>
          </a:prstGeom>
        </p:spPr>
      </p:pic>
      <p:pic>
        <p:nvPicPr>
          <p:cNvPr id="17" name="Graphic 16" descr="Construction worker">
            <a:extLst>
              <a:ext uri="{FF2B5EF4-FFF2-40B4-BE49-F238E27FC236}">
                <a16:creationId xmlns:a16="http://schemas.microsoft.com/office/drawing/2014/main" id="{EF237EB5-CFE3-47E6-AFE1-CCB222FC7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2318" y="3796604"/>
            <a:ext cx="563776" cy="563776"/>
          </a:xfrm>
          <a:prstGeom prst="rect">
            <a:avLst/>
          </a:prstGeom>
        </p:spPr>
      </p:pic>
      <p:pic>
        <p:nvPicPr>
          <p:cNvPr id="19" name="Graphic 18" descr="Programmer">
            <a:extLst>
              <a:ext uri="{FF2B5EF4-FFF2-40B4-BE49-F238E27FC236}">
                <a16:creationId xmlns:a16="http://schemas.microsoft.com/office/drawing/2014/main" id="{DA7CF863-7A82-47B3-BD17-FD4FC57F88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3468" y="2681511"/>
            <a:ext cx="563776" cy="563776"/>
          </a:xfrm>
          <a:prstGeom prst="rect">
            <a:avLst/>
          </a:prstGeom>
        </p:spPr>
      </p:pic>
      <p:sp>
        <p:nvSpPr>
          <p:cNvPr id="21" name="TextBox 20">
            <a:extLst>
              <a:ext uri="{FF2B5EF4-FFF2-40B4-BE49-F238E27FC236}">
                <a16:creationId xmlns:a16="http://schemas.microsoft.com/office/drawing/2014/main" id="{5D6281C1-E525-487F-8DED-4168ABFFEBE3}"/>
              </a:ext>
            </a:extLst>
          </p:cNvPr>
          <p:cNvSpPr txBox="1"/>
          <p:nvPr/>
        </p:nvSpPr>
        <p:spPr>
          <a:xfrm>
            <a:off x="877759" y="3178691"/>
            <a:ext cx="1215193" cy="738664"/>
          </a:xfrm>
          <a:prstGeom prst="rect">
            <a:avLst/>
          </a:prstGeom>
          <a:noFill/>
        </p:spPr>
        <p:txBody>
          <a:bodyPr wrap="square" rtlCol="0">
            <a:spAutoFit/>
          </a:bodyPr>
          <a:lstStyle/>
          <a:p>
            <a:pPr algn="ctr"/>
            <a:r>
              <a:rPr lang="en-US" sz="1400" b="1"/>
              <a:t>IT Vulnerability</a:t>
            </a:r>
          </a:p>
          <a:p>
            <a:pPr algn="ctr"/>
            <a:r>
              <a:rPr lang="en-US" sz="1400" b="1"/>
              <a:t>Scan</a:t>
            </a:r>
          </a:p>
        </p:txBody>
      </p:sp>
      <p:pic>
        <p:nvPicPr>
          <p:cNvPr id="23" name="Graphic 22" descr="Carrot Down">
            <a:extLst>
              <a:ext uri="{FF2B5EF4-FFF2-40B4-BE49-F238E27FC236}">
                <a16:creationId xmlns:a16="http://schemas.microsoft.com/office/drawing/2014/main" id="{913159D6-D555-49D0-83BB-85D0088E0F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4876678"/>
            <a:ext cx="519405" cy="519405"/>
          </a:xfrm>
          <a:prstGeom prst="rect">
            <a:avLst/>
          </a:prstGeom>
          <a:effectLst>
            <a:outerShdw blurRad="50800" dist="38100" dir="2700000" algn="tl" rotWithShape="0">
              <a:prstClr val="black">
                <a:alpha val="40000"/>
              </a:prstClr>
            </a:outerShdw>
          </a:effectLst>
        </p:spPr>
      </p:pic>
      <p:pic>
        <p:nvPicPr>
          <p:cNvPr id="25" name="Graphic 24" descr="Carrot Up">
            <a:extLst>
              <a:ext uri="{FF2B5EF4-FFF2-40B4-BE49-F238E27FC236}">
                <a16:creationId xmlns:a16="http://schemas.microsoft.com/office/drawing/2014/main" id="{E3DF1AF2-5325-46B7-9EBA-B707F083D5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4876678"/>
            <a:ext cx="519405" cy="519405"/>
          </a:xfrm>
          <a:prstGeom prst="rect">
            <a:avLst/>
          </a:prstGeom>
          <a:effectLst>
            <a:outerShdw blurRad="50800" dist="38100" dir="2700000" algn="tl" rotWithShape="0">
              <a:prstClr val="black">
                <a:alpha val="40000"/>
              </a:prstClr>
            </a:outerShdw>
          </a:effectLst>
        </p:spPr>
      </p:pic>
      <p:pic>
        <p:nvPicPr>
          <p:cNvPr id="27" name="Graphic 26" descr="Carrot Down">
            <a:extLst>
              <a:ext uri="{FF2B5EF4-FFF2-40B4-BE49-F238E27FC236}">
                <a16:creationId xmlns:a16="http://schemas.microsoft.com/office/drawing/2014/main" id="{29A9C795-4F1A-4F69-AF5A-4AE6C302E3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4653541"/>
            <a:ext cx="519405" cy="519405"/>
          </a:xfrm>
          <a:prstGeom prst="rect">
            <a:avLst/>
          </a:prstGeom>
          <a:effectLst>
            <a:outerShdw blurRad="50800" dist="38100" dir="2700000" algn="tl" rotWithShape="0">
              <a:prstClr val="black">
                <a:alpha val="40000"/>
              </a:prstClr>
            </a:outerShdw>
          </a:effectLst>
        </p:spPr>
      </p:pic>
      <p:pic>
        <p:nvPicPr>
          <p:cNvPr id="29" name="Graphic 28" descr="Carrot Up">
            <a:extLst>
              <a:ext uri="{FF2B5EF4-FFF2-40B4-BE49-F238E27FC236}">
                <a16:creationId xmlns:a16="http://schemas.microsoft.com/office/drawing/2014/main" id="{86E029B7-542B-4D07-8325-78733472DD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4653541"/>
            <a:ext cx="519405" cy="519405"/>
          </a:xfrm>
          <a:prstGeom prst="rect">
            <a:avLst/>
          </a:prstGeom>
          <a:effectLst>
            <a:outerShdw blurRad="50800" dist="38100" dir="2700000" algn="tl" rotWithShape="0">
              <a:prstClr val="black">
                <a:alpha val="40000"/>
              </a:prstClr>
            </a:outerShdw>
          </a:effectLst>
        </p:spPr>
      </p:pic>
      <p:pic>
        <p:nvPicPr>
          <p:cNvPr id="31" name="Graphic 30" descr="Carrot Down">
            <a:extLst>
              <a:ext uri="{FF2B5EF4-FFF2-40B4-BE49-F238E27FC236}">
                <a16:creationId xmlns:a16="http://schemas.microsoft.com/office/drawing/2014/main" id="{74D2C879-0A39-4BBF-AA6A-F39A468C11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4393838"/>
            <a:ext cx="519405" cy="519405"/>
          </a:xfrm>
          <a:prstGeom prst="rect">
            <a:avLst/>
          </a:prstGeom>
          <a:effectLst>
            <a:outerShdw blurRad="50800" dist="38100" dir="2700000" algn="tl" rotWithShape="0">
              <a:prstClr val="black">
                <a:alpha val="40000"/>
              </a:prstClr>
            </a:outerShdw>
          </a:effectLst>
        </p:spPr>
      </p:pic>
      <p:pic>
        <p:nvPicPr>
          <p:cNvPr id="33" name="Graphic 32" descr="Carrot Up">
            <a:extLst>
              <a:ext uri="{FF2B5EF4-FFF2-40B4-BE49-F238E27FC236}">
                <a16:creationId xmlns:a16="http://schemas.microsoft.com/office/drawing/2014/main" id="{00FD6D19-5245-48F7-AB72-C8A5587A91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4393838"/>
            <a:ext cx="519405" cy="519405"/>
          </a:xfrm>
          <a:prstGeom prst="rect">
            <a:avLst/>
          </a:prstGeom>
          <a:effectLst>
            <a:outerShdw blurRad="50800" dist="38100" dir="2700000" algn="tl" rotWithShape="0">
              <a:prstClr val="black">
                <a:alpha val="40000"/>
              </a:prstClr>
            </a:outerShdw>
          </a:effectLst>
        </p:spPr>
      </p:pic>
      <p:pic>
        <p:nvPicPr>
          <p:cNvPr id="35" name="Graphic 34" descr="Carrot Down">
            <a:extLst>
              <a:ext uri="{FF2B5EF4-FFF2-40B4-BE49-F238E27FC236}">
                <a16:creationId xmlns:a16="http://schemas.microsoft.com/office/drawing/2014/main" id="{72F614F9-A595-43F1-9AB9-D652F5C01E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4177356"/>
            <a:ext cx="519405" cy="519405"/>
          </a:xfrm>
          <a:prstGeom prst="rect">
            <a:avLst/>
          </a:prstGeom>
          <a:effectLst>
            <a:outerShdw blurRad="50800" dist="38100" dir="2700000" algn="tl" rotWithShape="0">
              <a:prstClr val="black">
                <a:alpha val="40000"/>
              </a:prstClr>
            </a:outerShdw>
          </a:effectLst>
        </p:spPr>
      </p:pic>
      <p:pic>
        <p:nvPicPr>
          <p:cNvPr id="37" name="Graphic 36" descr="Carrot Up">
            <a:extLst>
              <a:ext uri="{FF2B5EF4-FFF2-40B4-BE49-F238E27FC236}">
                <a16:creationId xmlns:a16="http://schemas.microsoft.com/office/drawing/2014/main" id="{910AE98D-2EB2-4127-B995-9324A84FBF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4177356"/>
            <a:ext cx="519405" cy="519405"/>
          </a:xfrm>
          <a:prstGeom prst="rect">
            <a:avLst/>
          </a:prstGeom>
          <a:effectLst>
            <a:outerShdw blurRad="50800" dist="38100" dir="2700000" algn="tl" rotWithShape="0">
              <a:prstClr val="black">
                <a:alpha val="40000"/>
              </a:prstClr>
            </a:outerShdw>
          </a:effectLst>
        </p:spPr>
      </p:pic>
      <p:pic>
        <p:nvPicPr>
          <p:cNvPr id="39" name="Graphic 38" descr="Carrot Down">
            <a:extLst>
              <a:ext uri="{FF2B5EF4-FFF2-40B4-BE49-F238E27FC236}">
                <a16:creationId xmlns:a16="http://schemas.microsoft.com/office/drawing/2014/main" id="{CDEC4E80-8FF8-40B5-B307-A14AD784FB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3960874"/>
            <a:ext cx="519405" cy="519405"/>
          </a:xfrm>
          <a:prstGeom prst="rect">
            <a:avLst/>
          </a:prstGeom>
          <a:effectLst>
            <a:outerShdw blurRad="50800" dist="38100" dir="2700000" algn="tl" rotWithShape="0">
              <a:prstClr val="black">
                <a:alpha val="40000"/>
              </a:prstClr>
            </a:outerShdw>
          </a:effectLst>
        </p:spPr>
      </p:pic>
      <p:pic>
        <p:nvPicPr>
          <p:cNvPr id="41" name="Graphic 40" descr="Carrot Up">
            <a:extLst>
              <a:ext uri="{FF2B5EF4-FFF2-40B4-BE49-F238E27FC236}">
                <a16:creationId xmlns:a16="http://schemas.microsoft.com/office/drawing/2014/main" id="{E6F7C10F-8514-469F-AF56-3BAF38EA12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3960874"/>
            <a:ext cx="519405" cy="519405"/>
          </a:xfrm>
          <a:prstGeom prst="rect">
            <a:avLst/>
          </a:prstGeom>
          <a:effectLst>
            <a:outerShdw blurRad="50800" dist="38100" dir="2700000" algn="tl" rotWithShape="0">
              <a:prstClr val="black">
                <a:alpha val="40000"/>
              </a:prstClr>
            </a:outerShdw>
          </a:effectLst>
        </p:spPr>
      </p:pic>
      <p:pic>
        <p:nvPicPr>
          <p:cNvPr id="43" name="Graphic 42" descr="Carrot Down">
            <a:extLst>
              <a:ext uri="{FF2B5EF4-FFF2-40B4-BE49-F238E27FC236}">
                <a16:creationId xmlns:a16="http://schemas.microsoft.com/office/drawing/2014/main" id="{41C8B2F7-DF7D-4C6F-8C00-2F383EA172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3744392"/>
            <a:ext cx="519405" cy="519405"/>
          </a:xfrm>
          <a:prstGeom prst="rect">
            <a:avLst/>
          </a:prstGeom>
          <a:effectLst>
            <a:outerShdw blurRad="50800" dist="38100" dir="2700000" algn="tl" rotWithShape="0">
              <a:prstClr val="black">
                <a:alpha val="40000"/>
              </a:prstClr>
            </a:outerShdw>
          </a:effectLst>
        </p:spPr>
      </p:pic>
      <p:pic>
        <p:nvPicPr>
          <p:cNvPr id="45" name="Graphic 44" descr="Carrot Up">
            <a:extLst>
              <a:ext uri="{FF2B5EF4-FFF2-40B4-BE49-F238E27FC236}">
                <a16:creationId xmlns:a16="http://schemas.microsoft.com/office/drawing/2014/main" id="{855FFDA6-EDC3-4989-9117-214182E5CB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3744392"/>
            <a:ext cx="519405" cy="519405"/>
          </a:xfrm>
          <a:prstGeom prst="rect">
            <a:avLst/>
          </a:prstGeom>
          <a:effectLst>
            <a:outerShdw blurRad="50800" dist="38100" dir="2700000" algn="tl" rotWithShape="0">
              <a:prstClr val="black">
                <a:alpha val="40000"/>
              </a:prstClr>
            </a:outerShdw>
          </a:effectLst>
        </p:spPr>
      </p:pic>
      <p:pic>
        <p:nvPicPr>
          <p:cNvPr id="47" name="Graphic 46" descr="Carrot Down">
            <a:extLst>
              <a:ext uri="{FF2B5EF4-FFF2-40B4-BE49-F238E27FC236}">
                <a16:creationId xmlns:a16="http://schemas.microsoft.com/office/drawing/2014/main" id="{FF8FE0FA-C5C6-483C-BD19-EEF4E14297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3527910"/>
            <a:ext cx="519405" cy="519405"/>
          </a:xfrm>
          <a:prstGeom prst="rect">
            <a:avLst/>
          </a:prstGeom>
          <a:effectLst>
            <a:outerShdw blurRad="50800" dist="38100" dir="2700000" algn="tl" rotWithShape="0">
              <a:prstClr val="black">
                <a:alpha val="40000"/>
              </a:prstClr>
            </a:outerShdw>
          </a:effectLst>
        </p:spPr>
      </p:pic>
      <p:pic>
        <p:nvPicPr>
          <p:cNvPr id="49" name="Graphic 48" descr="Carrot Up">
            <a:extLst>
              <a:ext uri="{FF2B5EF4-FFF2-40B4-BE49-F238E27FC236}">
                <a16:creationId xmlns:a16="http://schemas.microsoft.com/office/drawing/2014/main" id="{D71A3FAD-A5E9-4B53-AFCD-79D209193F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3527910"/>
            <a:ext cx="519405" cy="519405"/>
          </a:xfrm>
          <a:prstGeom prst="rect">
            <a:avLst/>
          </a:prstGeom>
          <a:effectLst>
            <a:outerShdw blurRad="50800" dist="38100" dir="2700000" algn="tl" rotWithShape="0">
              <a:prstClr val="black">
                <a:alpha val="40000"/>
              </a:prstClr>
            </a:outerShdw>
          </a:effectLst>
        </p:spPr>
      </p:pic>
      <p:pic>
        <p:nvPicPr>
          <p:cNvPr id="51" name="Graphic 50" descr="Carrot Down">
            <a:extLst>
              <a:ext uri="{FF2B5EF4-FFF2-40B4-BE49-F238E27FC236}">
                <a16:creationId xmlns:a16="http://schemas.microsoft.com/office/drawing/2014/main" id="{B10811C0-C738-43C5-9B09-979331AD66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3311428"/>
            <a:ext cx="519405" cy="519405"/>
          </a:xfrm>
          <a:prstGeom prst="rect">
            <a:avLst/>
          </a:prstGeom>
          <a:effectLst>
            <a:outerShdw blurRad="50800" dist="38100" dir="2700000" algn="tl" rotWithShape="0">
              <a:prstClr val="black">
                <a:alpha val="40000"/>
              </a:prstClr>
            </a:outerShdw>
          </a:effectLst>
        </p:spPr>
      </p:pic>
      <p:pic>
        <p:nvPicPr>
          <p:cNvPr id="53" name="Graphic 52" descr="Carrot Up">
            <a:extLst>
              <a:ext uri="{FF2B5EF4-FFF2-40B4-BE49-F238E27FC236}">
                <a16:creationId xmlns:a16="http://schemas.microsoft.com/office/drawing/2014/main" id="{F3FFA588-C28F-423D-8B83-75229ADC1C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3311428"/>
            <a:ext cx="519405" cy="519405"/>
          </a:xfrm>
          <a:prstGeom prst="rect">
            <a:avLst/>
          </a:prstGeom>
          <a:effectLst>
            <a:outerShdw blurRad="50800" dist="38100" dir="2700000" algn="tl" rotWithShape="0">
              <a:prstClr val="black">
                <a:alpha val="40000"/>
              </a:prstClr>
            </a:outerShdw>
          </a:effectLst>
        </p:spPr>
      </p:pic>
      <p:pic>
        <p:nvPicPr>
          <p:cNvPr id="55" name="Graphic 54" descr="Carrot Down">
            <a:extLst>
              <a:ext uri="{FF2B5EF4-FFF2-40B4-BE49-F238E27FC236}">
                <a16:creationId xmlns:a16="http://schemas.microsoft.com/office/drawing/2014/main" id="{BD323390-C6FB-4243-A4C2-2FD5633B27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3094946"/>
            <a:ext cx="519405" cy="519405"/>
          </a:xfrm>
          <a:prstGeom prst="rect">
            <a:avLst/>
          </a:prstGeom>
          <a:effectLst>
            <a:outerShdw blurRad="50800" dist="38100" dir="2700000" algn="tl" rotWithShape="0">
              <a:prstClr val="black">
                <a:alpha val="40000"/>
              </a:prstClr>
            </a:outerShdw>
          </a:effectLst>
        </p:spPr>
      </p:pic>
      <p:pic>
        <p:nvPicPr>
          <p:cNvPr id="57" name="Graphic 56" descr="Carrot Up">
            <a:extLst>
              <a:ext uri="{FF2B5EF4-FFF2-40B4-BE49-F238E27FC236}">
                <a16:creationId xmlns:a16="http://schemas.microsoft.com/office/drawing/2014/main" id="{830770C7-8E53-4BF6-930E-9C3AEC32C10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3094946"/>
            <a:ext cx="519405" cy="519405"/>
          </a:xfrm>
          <a:prstGeom prst="rect">
            <a:avLst/>
          </a:prstGeom>
          <a:effectLst>
            <a:outerShdw blurRad="50800" dist="38100" dir="2700000" algn="tl" rotWithShape="0">
              <a:prstClr val="black">
                <a:alpha val="40000"/>
              </a:prstClr>
            </a:outerShdw>
          </a:effectLst>
        </p:spPr>
      </p:pic>
      <p:pic>
        <p:nvPicPr>
          <p:cNvPr id="59" name="Graphic 58" descr="Carrot Down">
            <a:extLst>
              <a:ext uri="{FF2B5EF4-FFF2-40B4-BE49-F238E27FC236}">
                <a16:creationId xmlns:a16="http://schemas.microsoft.com/office/drawing/2014/main" id="{682E0454-BD30-40B0-9614-0B3B94AED8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2878464"/>
            <a:ext cx="519405" cy="519405"/>
          </a:xfrm>
          <a:prstGeom prst="rect">
            <a:avLst/>
          </a:prstGeom>
          <a:effectLst>
            <a:outerShdw blurRad="50800" dist="38100" dir="2700000" algn="tl" rotWithShape="0">
              <a:prstClr val="black">
                <a:alpha val="40000"/>
              </a:prstClr>
            </a:outerShdw>
          </a:effectLst>
        </p:spPr>
      </p:pic>
      <p:pic>
        <p:nvPicPr>
          <p:cNvPr id="61" name="Graphic 60" descr="Carrot Up">
            <a:extLst>
              <a:ext uri="{FF2B5EF4-FFF2-40B4-BE49-F238E27FC236}">
                <a16:creationId xmlns:a16="http://schemas.microsoft.com/office/drawing/2014/main" id="{BB68DB62-A037-4AB2-A3BD-9515959159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2878464"/>
            <a:ext cx="519405" cy="519405"/>
          </a:xfrm>
          <a:prstGeom prst="rect">
            <a:avLst/>
          </a:prstGeom>
          <a:effectLst>
            <a:outerShdw blurRad="50800" dist="38100" dir="2700000" algn="tl" rotWithShape="0">
              <a:prstClr val="black">
                <a:alpha val="40000"/>
              </a:prstClr>
            </a:outerShdw>
          </a:effectLst>
        </p:spPr>
      </p:pic>
      <p:pic>
        <p:nvPicPr>
          <p:cNvPr id="63" name="Graphic 62" descr="Carrot Down">
            <a:extLst>
              <a:ext uri="{FF2B5EF4-FFF2-40B4-BE49-F238E27FC236}">
                <a16:creationId xmlns:a16="http://schemas.microsoft.com/office/drawing/2014/main" id="{13FC3BFB-377F-464F-8E46-3A5ECCD05D0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2661982"/>
            <a:ext cx="519405" cy="519405"/>
          </a:xfrm>
          <a:prstGeom prst="rect">
            <a:avLst/>
          </a:prstGeom>
          <a:effectLst>
            <a:outerShdw blurRad="50800" dist="38100" dir="2700000" algn="tl" rotWithShape="0">
              <a:prstClr val="black">
                <a:alpha val="40000"/>
              </a:prstClr>
            </a:outerShdw>
          </a:effectLst>
        </p:spPr>
      </p:pic>
      <p:pic>
        <p:nvPicPr>
          <p:cNvPr id="65" name="Graphic 64" descr="Carrot Up">
            <a:extLst>
              <a:ext uri="{FF2B5EF4-FFF2-40B4-BE49-F238E27FC236}">
                <a16:creationId xmlns:a16="http://schemas.microsoft.com/office/drawing/2014/main" id="{C66D6373-ACCD-4CCD-825E-55A27AEE7E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2661982"/>
            <a:ext cx="519405" cy="519405"/>
          </a:xfrm>
          <a:prstGeom prst="rect">
            <a:avLst/>
          </a:prstGeom>
          <a:effectLst>
            <a:outerShdw blurRad="50800" dist="38100" dir="2700000" algn="tl" rotWithShape="0">
              <a:prstClr val="black">
                <a:alpha val="40000"/>
              </a:prstClr>
            </a:outerShdw>
          </a:effectLst>
        </p:spPr>
      </p:pic>
      <p:pic>
        <p:nvPicPr>
          <p:cNvPr id="67" name="Graphic 66" descr="Carrot Down">
            <a:extLst>
              <a:ext uri="{FF2B5EF4-FFF2-40B4-BE49-F238E27FC236}">
                <a16:creationId xmlns:a16="http://schemas.microsoft.com/office/drawing/2014/main" id="{A6722724-A464-40DB-A1F9-E669B07BB0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2445500"/>
            <a:ext cx="519405" cy="519405"/>
          </a:xfrm>
          <a:prstGeom prst="rect">
            <a:avLst/>
          </a:prstGeom>
          <a:effectLst>
            <a:outerShdw blurRad="50800" dist="38100" dir="2700000" algn="tl" rotWithShape="0">
              <a:prstClr val="black">
                <a:alpha val="40000"/>
              </a:prstClr>
            </a:outerShdw>
          </a:effectLst>
        </p:spPr>
      </p:pic>
      <p:pic>
        <p:nvPicPr>
          <p:cNvPr id="69" name="Graphic 68" descr="Carrot Up">
            <a:extLst>
              <a:ext uri="{FF2B5EF4-FFF2-40B4-BE49-F238E27FC236}">
                <a16:creationId xmlns:a16="http://schemas.microsoft.com/office/drawing/2014/main" id="{75E76E8B-5B5D-42AD-8325-912CD08660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2445500"/>
            <a:ext cx="519405" cy="519405"/>
          </a:xfrm>
          <a:prstGeom prst="rect">
            <a:avLst/>
          </a:prstGeom>
          <a:effectLst>
            <a:outerShdw blurRad="50800" dist="38100" dir="2700000" algn="tl" rotWithShape="0">
              <a:prstClr val="black">
                <a:alpha val="40000"/>
              </a:prstClr>
            </a:outerShdw>
          </a:effectLst>
        </p:spPr>
      </p:pic>
      <p:pic>
        <p:nvPicPr>
          <p:cNvPr id="71" name="Graphic 70" descr="Carrot Down">
            <a:extLst>
              <a:ext uri="{FF2B5EF4-FFF2-40B4-BE49-F238E27FC236}">
                <a16:creationId xmlns:a16="http://schemas.microsoft.com/office/drawing/2014/main" id="{A4F8BCEA-C6CA-4F35-9105-93143194E2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2229018"/>
            <a:ext cx="519405" cy="519405"/>
          </a:xfrm>
          <a:prstGeom prst="rect">
            <a:avLst/>
          </a:prstGeom>
          <a:effectLst>
            <a:outerShdw blurRad="50800" dist="38100" dir="2700000" algn="tl" rotWithShape="0">
              <a:prstClr val="black">
                <a:alpha val="40000"/>
              </a:prstClr>
            </a:outerShdw>
          </a:effectLst>
        </p:spPr>
      </p:pic>
      <p:pic>
        <p:nvPicPr>
          <p:cNvPr id="73" name="Graphic 72" descr="Carrot Up">
            <a:extLst>
              <a:ext uri="{FF2B5EF4-FFF2-40B4-BE49-F238E27FC236}">
                <a16:creationId xmlns:a16="http://schemas.microsoft.com/office/drawing/2014/main" id="{68F9A87E-6D7A-45B5-B9A4-9B643C9F3F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2229018"/>
            <a:ext cx="519405" cy="519405"/>
          </a:xfrm>
          <a:prstGeom prst="rect">
            <a:avLst/>
          </a:prstGeom>
          <a:effectLst>
            <a:outerShdw blurRad="50800" dist="38100" dir="2700000" algn="tl" rotWithShape="0">
              <a:prstClr val="black">
                <a:alpha val="40000"/>
              </a:prstClr>
            </a:outerShdw>
          </a:effectLst>
        </p:spPr>
      </p:pic>
      <p:pic>
        <p:nvPicPr>
          <p:cNvPr id="75" name="Graphic 74" descr="Carrot Down">
            <a:extLst>
              <a:ext uri="{FF2B5EF4-FFF2-40B4-BE49-F238E27FC236}">
                <a16:creationId xmlns:a16="http://schemas.microsoft.com/office/drawing/2014/main" id="{CDE33980-8570-4988-AE66-1BF14622FB0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2012536"/>
            <a:ext cx="519405" cy="519405"/>
          </a:xfrm>
          <a:prstGeom prst="rect">
            <a:avLst/>
          </a:prstGeom>
          <a:effectLst>
            <a:outerShdw blurRad="50800" dist="38100" dir="2700000" algn="tl" rotWithShape="0">
              <a:prstClr val="black">
                <a:alpha val="40000"/>
              </a:prstClr>
            </a:outerShdw>
          </a:effectLst>
        </p:spPr>
      </p:pic>
      <p:pic>
        <p:nvPicPr>
          <p:cNvPr id="77" name="Graphic 76" descr="Carrot Up">
            <a:extLst>
              <a:ext uri="{FF2B5EF4-FFF2-40B4-BE49-F238E27FC236}">
                <a16:creationId xmlns:a16="http://schemas.microsoft.com/office/drawing/2014/main" id="{C0BE6DFE-455A-452F-9449-FD6BC7DF3A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2012536"/>
            <a:ext cx="519405" cy="519405"/>
          </a:xfrm>
          <a:prstGeom prst="rect">
            <a:avLst/>
          </a:prstGeom>
          <a:effectLst>
            <a:outerShdw blurRad="50800" dist="38100" dir="2700000" algn="tl" rotWithShape="0">
              <a:prstClr val="black">
                <a:alpha val="40000"/>
              </a:prstClr>
            </a:outerShdw>
          </a:effectLst>
        </p:spPr>
      </p:pic>
      <p:pic>
        <p:nvPicPr>
          <p:cNvPr id="79" name="Graphic 78" descr="Carrot Down">
            <a:extLst>
              <a:ext uri="{FF2B5EF4-FFF2-40B4-BE49-F238E27FC236}">
                <a16:creationId xmlns:a16="http://schemas.microsoft.com/office/drawing/2014/main" id="{BCFDF0C9-EE20-4C4D-A1A5-F941A5169C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1796054"/>
            <a:ext cx="519405" cy="519405"/>
          </a:xfrm>
          <a:prstGeom prst="rect">
            <a:avLst/>
          </a:prstGeom>
          <a:effectLst>
            <a:outerShdw blurRad="50800" dist="38100" dir="2700000" algn="tl" rotWithShape="0">
              <a:prstClr val="black">
                <a:alpha val="40000"/>
              </a:prstClr>
            </a:outerShdw>
          </a:effectLst>
        </p:spPr>
      </p:pic>
      <p:pic>
        <p:nvPicPr>
          <p:cNvPr id="81" name="Graphic 80" descr="Carrot Up">
            <a:extLst>
              <a:ext uri="{FF2B5EF4-FFF2-40B4-BE49-F238E27FC236}">
                <a16:creationId xmlns:a16="http://schemas.microsoft.com/office/drawing/2014/main" id="{B5CBB3C1-1E40-49BF-9197-E5FE2BAB0C8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1796054"/>
            <a:ext cx="519405" cy="519405"/>
          </a:xfrm>
          <a:prstGeom prst="rect">
            <a:avLst/>
          </a:prstGeom>
          <a:effectLst>
            <a:outerShdw blurRad="50800" dist="38100" dir="2700000" algn="tl" rotWithShape="0">
              <a:prstClr val="black">
                <a:alpha val="40000"/>
              </a:prstClr>
            </a:outerShdw>
          </a:effectLst>
        </p:spPr>
      </p:pic>
      <p:pic>
        <p:nvPicPr>
          <p:cNvPr id="83" name="Graphic 82" descr="Carrot Down">
            <a:extLst>
              <a:ext uri="{FF2B5EF4-FFF2-40B4-BE49-F238E27FC236}">
                <a16:creationId xmlns:a16="http://schemas.microsoft.com/office/drawing/2014/main" id="{EFE8BFDC-B935-4B4C-A5DF-301C776DE0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68290" y="1579572"/>
            <a:ext cx="519405" cy="519405"/>
          </a:xfrm>
          <a:prstGeom prst="rect">
            <a:avLst/>
          </a:prstGeom>
          <a:effectLst>
            <a:outerShdw blurRad="50800" dist="38100" dir="2700000" algn="tl" rotWithShape="0">
              <a:prstClr val="black">
                <a:alpha val="40000"/>
              </a:prstClr>
            </a:outerShdw>
          </a:effectLst>
        </p:spPr>
      </p:pic>
      <p:pic>
        <p:nvPicPr>
          <p:cNvPr id="85" name="Graphic 84" descr="Carrot Up">
            <a:extLst>
              <a:ext uri="{FF2B5EF4-FFF2-40B4-BE49-F238E27FC236}">
                <a16:creationId xmlns:a16="http://schemas.microsoft.com/office/drawing/2014/main" id="{1A0E43E4-D6DD-4FE1-966F-6BD8206F3F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471" y="1579572"/>
            <a:ext cx="519405" cy="519405"/>
          </a:xfrm>
          <a:prstGeom prst="rect">
            <a:avLst/>
          </a:prstGeom>
          <a:effectLst>
            <a:outerShdw blurRad="50800" dist="38100" dir="2700000" algn="tl" rotWithShape="0">
              <a:prstClr val="black">
                <a:alpha val="40000"/>
              </a:prstClr>
            </a:outerShdw>
          </a:effectLst>
        </p:spPr>
      </p:pic>
      <p:pic>
        <p:nvPicPr>
          <p:cNvPr id="87" name="Graphic 86" descr="Carrot Up">
            <a:extLst>
              <a:ext uri="{FF2B5EF4-FFF2-40B4-BE49-F238E27FC236}">
                <a16:creationId xmlns:a16="http://schemas.microsoft.com/office/drawing/2014/main" id="{FAE5E813-588E-4B91-B62D-39930EEBE7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98397">
            <a:off x="2177008" y="1276420"/>
            <a:ext cx="519405" cy="519405"/>
          </a:xfrm>
          <a:prstGeom prst="rect">
            <a:avLst/>
          </a:prstGeom>
          <a:effectLst>
            <a:outerShdw blurRad="50800" dist="38100" dir="2700000" algn="tl" rotWithShape="0">
              <a:prstClr val="black">
                <a:alpha val="40000"/>
              </a:prstClr>
            </a:outerShdw>
          </a:effectLst>
        </p:spPr>
      </p:pic>
      <p:pic>
        <p:nvPicPr>
          <p:cNvPr id="89" name="Graphic 88" descr="Carrot Up">
            <a:extLst>
              <a:ext uri="{FF2B5EF4-FFF2-40B4-BE49-F238E27FC236}">
                <a16:creationId xmlns:a16="http://schemas.microsoft.com/office/drawing/2014/main" id="{70E39D19-F9FC-4BB7-A5DC-6FD103CB14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2413677" y="1176308"/>
            <a:ext cx="519405" cy="519405"/>
          </a:xfrm>
          <a:prstGeom prst="rect">
            <a:avLst/>
          </a:prstGeom>
          <a:effectLst>
            <a:outerShdw blurRad="50800" dist="38100" dir="2700000" algn="tl" rotWithShape="0">
              <a:prstClr val="black">
                <a:alpha val="40000"/>
              </a:prstClr>
            </a:outerShdw>
          </a:effectLst>
        </p:spPr>
      </p:pic>
      <p:pic>
        <p:nvPicPr>
          <p:cNvPr id="91" name="Graphic 90" descr="Carrot Up">
            <a:extLst>
              <a:ext uri="{FF2B5EF4-FFF2-40B4-BE49-F238E27FC236}">
                <a16:creationId xmlns:a16="http://schemas.microsoft.com/office/drawing/2014/main" id="{DFAE1750-058D-4710-9231-187E490E22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2654027" y="1177060"/>
            <a:ext cx="519405" cy="519405"/>
          </a:xfrm>
          <a:prstGeom prst="rect">
            <a:avLst/>
          </a:prstGeom>
          <a:effectLst>
            <a:outerShdw blurRad="50800" dist="38100" dir="2700000" algn="tl" rotWithShape="0">
              <a:prstClr val="black">
                <a:alpha val="40000"/>
              </a:prstClr>
            </a:outerShdw>
          </a:effectLst>
        </p:spPr>
      </p:pic>
      <p:pic>
        <p:nvPicPr>
          <p:cNvPr id="93" name="Graphic 92" descr="Carrot Up">
            <a:extLst>
              <a:ext uri="{FF2B5EF4-FFF2-40B4-BE49-F238E27FC236}">
                <a16:creationId xmlns:a16="http://schemas.microsoft.com/office/drawing/2014/main" id="{BCC706A9-74B0-44B8-8E75-7F6BE782A4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2894377" y="1177812"/>
            <a:ext cx="519405" cy="519405"/>
          </a:xfrm>
          <a:prstGeom prst="rect">
            <a:avLst/>
          </a:prstGeom>
          <a:effectLst>
            <a:outerShdw blurRad="50800" dist="38100" dir="2700000" algn="tl" rotWithShape="0">
              <a:prstClr val="black">
                <a:alpha val="40000"/>
              </a:prstClr>
            </a:outerShdw>
          </a:effectLst>
        </p:spPr>
      </p:pic>
      <p:pic>
        <p:nvPicPr>
          <p:cNvPr id="95" name="Graphic 94" descr="Carrot Up">
            <a:extLst>
              <a:ext uri="{FF2B5EF4-FFF2-40B4-BE49-F238E27FC236}">
                <a16:creationId xmlns:a16="http://schemas.microsoft.com/office/drawing/2014/main" id="{ACFB320E-4EF2-48BE-B1DA-8AAF1B96E5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3134727" y="1178564"/>
            <a:ext cx="519405" cy="519405"/>
          </a:xfrm>
          <a:prstGeom prst="rect">
            <a:avLst/>
          </a:prstGeom>
          <a:effectLst>
            <a:outerShdw blurRad="50800" dist="38100" dir="2700000" algn="tl" rotWithShape="0">
              <a:prstClr val="black">
                <a:alpha val="40000"/>
              </a:prstClr>
            </a:outerShdw>
          </a:effectLst>
        </p:spPr>
      </p:pic>
      <p:pic>
        <p:nvPicPr>
          <p:cNvPr id="97" name="Graphic 96" descr="Carrot Up">
            <a:extLst>
              <a:ext uri="{FF2B5EF4-FFF2-40B4-BE49-F238E27FC236}">
                <a16:creationId xmlns:a16="http://schemas.microsoft.com/office/drawing/2014/main" id="{1DA5DF30-7791-45BC-91B1-B1E00F4A41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3375077" y="1179316"/>
            <a:ext cx="519405" cy="519405"/>
          </a:xfrm>
          <a:prstGeom prst="rect">
            <a:avLst/>
          </a:prstGeom>
          <a:effectLst>
            <a:outerShdw blurRad="50800" dist="38100" dir="2700000" algn="tl" rotWithShape="0">
              <a:prstClr val="black">
                <a:alpha val="40000"/>
              </a:prstClr>
            </a:outerShdw>
          </a:effectLst>
        </p:spPr>
      </p:pic>
      <p:pic>
        <p:nvPicPr>
          <p:cNvPr id="99" name="Graphic 98" descr="Carrot Up">
            <a:extLst>
              <a:ext uri="{FF2B5EF4-FFF2-40B4-BE49-F238E27FC236}">
                <a16:creationId xmlns:a16="http://schemas.microsoft.com/office/drawing/2014/main" id="{0A2A1286-32FE-4D66-9B77-5F6523CC3F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3615427" y="1180068"/>
            <a:ext cx="519405" cy="519405"/>
          </a:xfrm>
          <a:prstGeom prst="rect">
            <a:avLst/>
          </a:prstGeom>
          <a:effectLst>
            <a:outerShdw blurRad="50800" dist="38100" dir="2700000" algn="tl" rotWithShape="0">
              <a:prstClr val="black">
                <a:alpha val="40000"/>
              </a:prstClr>
            </a:outerShdw>
          </a:effectLst>
        </p:spPr>
      </p:pic>
      <p:pic>
        <p:nvPicPr>
          <p:cNvPr id="101" name="Graphic 100" descr="Carrot Up">
            <a:extLst>
              <a:ext uri="{FF2B5EF4-FFF2-40B4-BE49-F238E27FC236}">
                <a16:creationId xmlns:a16="http://schemas.microsoft.com/office/drawing/2014/main" id="{934460D7-8B18-4CFC-A7A9-0E4D8DA8E4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3855777" y="1180820"/>
            <a:ext cx="519405" cy="519405"/>
          </a:xfrm>
          <a:prstGeom prst="rect">
            <a:avLst/>
          </a:prstGeom>
          <a:effectLst>
            <a:outerShdw blurRad="50800" dist="38100" dir="2700000" algn="tl" rotWithShape="0">
              <a:prstClr val="black">
                <a:alpha val="40000"/>
              </a:prstClr>
            </a:outerShdw>
          </a:effectLst>
        </p:spPr>
      </p:pic>
      <p:pic>
        <p:nvPicPr>
          <p:cNvPr id="103" name="Graphic 102" descr="Carrot Up">
            <a:extLst>
              <a:ext uri="{FF2B5EF4-FFF2-40B4-BE49-F238E27FC236}">
                <a16:creationId xmlns:a16="http://schemas.microsoft.com/office/drawing/2014/main" id="{9854D5E5-DEC4-4445-AF13-A249A9F9D8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5400000">
            <a:off x="4096127" y="1181572"/>
            <a:ext cx="519405" cy="519405"/>
          </a:xfrm>
          <a:prstGeom prst="rect">
            <a:avLst/>
          </a:prstGeom>
          <a:effectLst>
            <a:outerShdw blurRad="50800" dist="38100" dir="2700000" algn="tl" rotWithShape="0">
              <a:prstClr val="black">
                <a:alpha val="40000"/>
              </a:prstClr>
            </a:outerShdw>
          </a:effectLst>
        </p:spPr>
      </p:pic>
      <p:pic>
        <p:nvPicPr>
          <p:cNvPr id="105" name="Graphic 104" descr="Carrot Up">
            <a:extLst>
              <a:ext uri="{FF2B5EF4-FFF2-40B4-BE49-F238E27FC236}">
                <a16:creationId xmlns:a16="http://schemas.microsoft.com/office/drawing/2014/main" id="{A42473F1-FFC2-4CB4-B5A0-6FF5368B4E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6888328">
            <a:off x="4335090" y="1269087"/>
            <a:ext cx="519405" cy="519405"/>
          </a:xfrm>
          <a:prstGeom prst="rect">
            <a:avLst/>
          </a:prstGeom>
          <a:effectLst>
            <a:outerShdw blurRad="50800" dist="38100" dir="2700000" algn="tl" rotWithShape="0">
              <a:prstClr val="black">
                <a:alpha val="40000"/>
              </a:prstClr>
            </a:outerShdw>
          </a:effectLst>
        </p:spPr>
      </p:pic>
      <p:sp>
        <p:nvSpPr>
          <p:cNvPr id="107" name="Freeform: Shape 106">
            <a:extLst>
              <a:ext uri="{FF2B5EF4-FFF2-40B4-BE49-F238E27FC236}">
                <a16:creationId xmlns:a16="http://schemas.microsoft.com/office/drawing/2014/main" id="{F063DD60-E4BB-4152-B2D7-2275D2EECC7C}"/>
              </a:ext>
            </a:extLst>
          </p:cNvPr>
          <p:cNvSpPr>
            <a:spLocks noChangeAspect="1"/>
          </p:cNvSpPr>
          <p:nvPr/>
        </p:nvSpPr>
        <p:spPr>
          <a:xfrm>
            <a:off x="489741"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9" name="Graphic 108" descr="No sign">
            <a:extLst>
              <a:ext uri="{FF2B5EF4-FFF2-40B4-BE49-F238E27FC236}">
                <a16:creationId xmlns:a16="http://schemas.microsoft.com/office/drawing/2014/main" id="{E3C7805F-3477-493E-8973-BC498691C67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0925" y="5832737"/>
            <a:ext cx="585865" cy="585865"/>
          </a:xfrm>
          <a:prstGeom prst="rect">
            <a:avLst/>
          </a:prstGeom>
          <a:effectLst>
            <a:outerShdw blurRad="50800" dist="38100" dir="2700000" algn="tl" rotWithShape="0">
              <a:prstClr val="black">
                <a:alpha val="40000"/>
              </a:prstClr>
            </a:outerShdw>
          </a:effectLst>
        </p:spPr>
      </p:pic>
      <p:sp>
        <p:nvSpPr>
          <p:cNvPr id="111" name="Freeform: Shape 110">
            <a:extLst>
              <a:ext uri="{FF2B5EF4-FFF2-40B4-BE49-F238E27FC236}">
                <a16:creationId xmlns:a16="http://schemas.microsoft.com/office/drawing/2014/main" id="{678CDDAE-74FB-4E75-B57F-3CBEA612BEC3}"/>
              </a:ext>
            </a:extLst>
          </p:cNvPr>
          <p:cNvSpPr>
            <a:spLocks noChangeAspect="1"/>
          </p:cNvSpPr>
          <p:nvPr/>
        </p:nvSpPr>
        <p:spPr>
          <a:xfrm>
            <a:off x="1112407"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3" name="Graphic 112" descr="No sign">
            <a:extLst>
              <a:ext uri="{FF2B5EF4-FFF2-40B4-BE49-F238E27FC236}">
                <a16:creationId xmlns:a16="http://schemas.microsoft.com/office/drawing/2014/main" id="{4D579F41-5092-430C-BBDE-504675233D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3591" y="5832737"/>
            <a:ext cx="585865" cy="585865"/>
          </a:xfrm>
          <a:prstGeom prst="rect">
            <a:avLst/>
          </a:prstGeom>
          <a:effectLst>
            <a:outerShdw blurRad="50800" dist="38100" dir="2700000" algn="tl" rotWithShape="0">
              <a:prstClr val="black">
                <a:alpha val="40000"/>
              </a:prstClr>
            </a:outerShdw>
          </a:effectLst>
        </p:spPr>
      </p:pic>
      <p:sp>
        <p:nvSpPr>
          <p:cNvPr id="115" name="Freeform: Shape 114">
            <a:extLst>
              <a:ext uri="{FF2B5EF4-FFF2-40B4-BE49-F238E27FC236}">
                <a16:creationId xmlns:a16="http://schemas.microsoft.com/office/drawing/2014/main" id="{24F6AC7D-153C-44CC-881A-5A23F9853D10}"/>
              </a:ext>
            </a:extLst>
          </p:cNvPr>
          <p:cNvSpPr>
            <a:spLocks noChangeAspect="1"/>
          </p:cNvSpPr>
          <p:nvPr/>
        </p:nvSpPr>
        <p:spPr>
          <a:xfrm>
            <a:off x="1735073"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7" name="Graphic 116" descr="No sign">
            <a:extLst>
              <a:ext uri="{FF2B5EF4-FFF2-40B4-BE49-F238E27FC236}">
                <a16:creationId xmlns:a16="http://schemas.microsoft.com/office/drawing/2014/main" id="{0616AD6D-0AB9-4847-915E-8C777FAE718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06257" y="5832737"/>
            <a:ext cx="585865" cy="585865"/>
          </a:xfrm>
          <a:prstGeom prst="rect">
            <a:avLst/>
          </a:prstGeom>
          <a:effectLst>
            <a:outerShdw blurRad="50800" dist="38100" dir="2700000" algn="tl" rotWithShape="0">
              <a:prstClr val="black">
                <a:alpha val="40000"/>
              </a:prstClr>
            </a:outerShdw>
          </a:effectLst>
        </p:spPr>
      </p:pic>
      <p:sp>
        <p:nvSpPr>
          <p:cNvPr id="119" name="Freeform: Shape 118">
            <a:extLst>
              <a:ext uri="{FF2B5EF4-FFF2-40B4-BE49-F238E27FC236}">
                <a16:creationId xmlns:a16="http://schemas.microsoft.com/office/drawing/2014/main" id="{145625E5-1F38-44D4-84C7-2B9556703471}"/>
              </a:ext>
            </a:extLst>
          </p:cNvPr>
          <p:cNvSpPr>
            <a:spLocks noChangeAspect="1"/>
          </p:cNvSpPr>
          <p:nvPr/>
        </p:nvSpPr>
        <p:spPr>
          <a:xfrm>
            <a:off x="2357739"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1" name="Graphic 120" descr="No sign">
            <a:extLst>
              <a:ext uri="{FF2B5EF4-FFF2-40B4-BE49-F238E27FC236}">
                <a16:creationId xmlns:a16="http://schemas.microsoft.com/office/drawing/2014/main" id="{A03EA057-2A92-44DC-8435-249D3655D75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28923" y="5832737"/>
            <a:ext cx="585865" cy="585865"/>
          </a:xfrm>
          <a:prstGeom prst="rect">
            <a:avLst/>
          </a:prstGeom>
          <a:effectLst>
            <a:outerShdw blurRad="50800" dist="38100" dir="2700000" algn="tl" rotWithShape="0">
              <a:prstClr val="black">
                <a:alpha val="40000"/>
              </a:prstClr>
            </a:outerShdw>
          </a:effectLst>
        </p:spPr>
      </p:pic>
      <p:sp>
        <p:nvSpPr>
          <p:cNvPr id="123" name="Freeform: Shape 122">
            <a:extLst>
              <a:ext uri="{FF2B5EF4-FFF2-40B4-BE49-F238E27FC236}">
                <a16:creationId xmlns:a16="http://schemas.microsoft.com/office/drawing/2014/main" id="{A9050DC9-12EB-4C1B-BF91-A3A980E4A7B7}"/>
              </a:ext>
            </a:extLst>
          </p:cNvPr>
          <p:cNvSpPr>
            <a:spLocks noChangeAspect="1"/>
          </p:cNvSpPr>
          <p:nvPr/>
        </p:nvSpPr>
        <p:spPr>
          <a:xfrm>
            <a:off x="2980405"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5" name="Graphic 124" descr="No sign">
            <a:extLst>
              <a:ext uri="{FF2B5EF4-FFF2-40B4-BE49-F238E27FC236}">
                <a16:creationId xmlns:a16="http://schemas.microsoft.com/office/drawing/2014/main" id="{52666D9D-78DB-4C1F-A95B-57727EBA452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51589" y="5832737"/>
            <a:ext cx="585865" cy="585865"/>
          </a:xfrm>
          <a:prstGeom prst="rect">
            <a:avLst/>
          </a:prstGeom>
          <a:effectLst>
            <a:outerShdw blurRad="50800" dist="38100" dir="2700000" algn="tl" rotWithShape="0">
              <a:prstClr val="black">
                <a:alpha val="40000"/>
              </a:prstClr>
            </a:outerShdw>
          </a:effectLst>
        </p:spPr>
      </p:pic>
      <p:sp>
        <p:nvSpPr>
          <p:cNvPr id="127" name="Freeform: Shape 126">
            <a:extLst>
              <a:ext uri="{FF2B5EF4-FFF2-40B4-BE49-F238E27FC236}">
                <a16:creationId xmlns:a16="http://schemas.microsoft.com/office/drawing/2014/main" id="{B9DAF7A1-0EE9-457F-A843-B0C011C74A3A}"/>
              </a:ext>
            </a:extLst>
          </p:cNvPr>
          <p:cNvSpPr>
            <a:spLocks noChangeAspect="1"/>
          </p:cNvSpPr>
          <p:nvPr/>
        </p:nvSpPr>
        <p:spPr>
          <a:xfrm>
            <a:off x="3603071"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9" name="Graphic 128" descr="No sign">
            <a:extLst>
              <a:ext uri="{FF2B5EF4-FFF2-40B4-BE49-F238E27FC236}">
                <a16:creationId xmlns:a16="http://schemas.microsoft.com/office/drawing/2014/main" id="{18EE8B1B-92FA-4251-9D23-75DBBCA7F7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74255" y="5832737"/>
            <a:ext cx="585865" cy="585865"/>
          </a:xfrm>
          <a:prstGeom prst="rect">
            <a:avLst/>
          </a:prstGeom>
          <a:effectLst>
            <a:outerShdw blurRad="50800" dist="38100" dir="2700000" algn="tl" rotWithShape="0">
              <a:prstClr val="black">
                <a:alpha val="40000"/>
              </a:prstClr>
            </a:outerShdw>
          </a:effectLst>
        </p:spPr>
      </p:pic>
      <p:sp>
        <p:nvSpPr>
          <p:cNvPr id="131" name="Freeform: Shape 130">
            <a:extLst>
              <a:ext uri="{FF2B5EF4-FFF2-40B4-BE49-F238E27FC236}">
                <a16:creationId xmlns:a16="http://schemas.microsoft.com/office/drawing/2014/main" id="{3CAA4BFE-7B12-4B37-ABE3-D363E46C90D8}"/>
              </a:ext>
            </a:extLst>
          </p:cNvPr>
          <p:cNvSpPr>
            <a:spLocks noChangeAspect="1"/>
          </p:cNvSpPr>
          <p:nvPr/>
        </p:nvSpPr>
        <p:spPr>
          <a:xfrm>
            <a:off x="4225737"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Freeform: Shape 132">
            <a:extLst>
              <a:ext uri="{FF2B5EF4-FFF2-40B4-BE49-F238E27FC236}">
                <a16:creationId xmlns:a16="http://schemas.microsoft.com/office/drawing/2014/main" id="{F38C2656-52E2-4A9B-8248-8F9254D29337}"/>
              </a:ext>
            </a:extLst>
          </p:cNvPr>
          <p:cNvSpPr>
            <a:spLocks noChangeAspect="1"/>
          </p:cNvSpPr>
          <p:nvPr/>
        </p:nvSpPr>
        <p:spPr>
          <a:xfrm>
            <a:off x="4848403"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Freeform: Shape 134">
            <a:extLst>
              <a:ext uri="{FF2B5EF4-FFF2-40B4-BE49-F238E27FC236}">
                <a16:creationId xmlns:a16="http://schemas.microsoft.com/office/drawing/2014/main" id="{DB04EB43-305F-43B5-B0D5-825AF7E3A37E}"/>
              </a:ext>
            </a:extLst>
          </p:cNvPr>
          <p:cNvSpPr>
            <a:spLocks noChangeAspect="1"/>
          </p:cNvSpPr>
          <p:nvPr/>
        </p:nvSpPr>
        <p:spPr>
          <a:xfrm>
            <a:off x="5471069"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DED42EAF-A372-4209-A8B9-60C38161B2B3}"/>
              </a:ext>
            </a:extLst>
          </p:cNvPr>
          <p:cNvSpPr>
            <a:spLocks noChangeAspect="1"/>
          </p:cNvSpPr>
          <p:nvPr/>
        </p:nvSpPr>
        <p:spPr>
          <a:xfrm>
            <a:off x="6091424" y="5836538"/>
            <a:ext cx="528235" cy="578262"/>
          </a:xfrm>
          <a:custGeom>
            <a:avLst/>
            <a:gdLst>
              <a:gd name="connsiteX0" fmla="*/ 57360 w 871467"/>
              <a:gd name="connsiteY0" fmla="*/ 566063 h 954000"/>
              <a:gd name="connsiteX1" fmla="*/ 57360 w 871467"/>
              <a:gd name="connsiteY1" fmla="*/ 896759 h 954000"/>
              <a:gd name="connsiteX2" fmla="*/ 817484 w 871467"/>
              <a:gd name="connsiteY2" fmla="*/ 896759 h 954000"/>
              <a:gd name="connsiteX3" fmla="*/ 817484 w 871467"/>
              <a:gd name="connsiteY3" fmla="*/ 566063 h 954000"/>
              <a:gd name="connsiteX4" fmla="*/ 527476 w 871467"/>
              <a:gd name="connsiteY4" fmla="*/ 72668 h 954000"/>
              <a:gd name="connsiteX5" fmla="*/ 527476 w 871467"/>
              <a:gd name="connsiteY5" fmla="*/ 403364 h 954000"/>
              <a:gd name="connsiteX6" fmla="*/ 792719 w 871467"/>
              <a:gd name="connsiteY6" fmla="*/ 403364 h 954000"/>
              <a:gd name="connsiteX7" fmla="*/ 792719 w 871467"/>
              <a:gd name="connsiteY7" fmla="*/ 72668 h 954000"/>
              <a:gd name="connsiteX8" fmla="*/ 296552 w 871467"/>
              <a:gd name="connsiteY8" fmla="*/ 72668 h 954000"/>
              <a:gd name="connsiteX9" fmla="*/ 296552 w 871467"/>
              <a:gd name="connsiteY9" fmla="*/ 138892 h 954000"/>
              <a:gd name="connsiteX10" fmla="*/ 403238 w 871467"/>
              <a:gd name="connsiteY10" fmla="*/ 138892 h 954000"/>
              <a:gd name="connsiteX11" fmla="*/ 403238 w 871467"/>
              <a:gd name="connsiteY11" fmla="*/ 72668 h 954000"/>
              <a:gd name="connsiteX12" fmla="*/ 110724 w 871467"/>
              <a:gd name="connsiteY12" fmla="*/ 72668 h 954000"/>
              <a:gd name="connsiteX13" fmla="*/ 110724 w 871467"/>
              <a:gd name="connsiteY13" fmla="*/ 138892 h 954000"/>
              <a:gd name="connsiteX14" fmla="*/ 217410 w 871467"/>
              <a:gd name="connsiteY14" fmla="*/ 138892 h 954000"/>
              <a:gd name="connsiteX15" fmla="*/ 217410 w 871467"/>
              <a:gd name="connsiteY15" fmla="*/ 72668 h 954000"/>
              <a:gd name="connsiteX16" fmla="*/ 0 w 871467"/>
              <a:gd name="connsiteY16" fmla="*/ 0 h 954000"/>
              <a:gd name="connsiteX17" fmla="*/ 871467 w 871467"/>
              <a:gd name="connsiteY17" fmla="*/ 0 h 954000"/>
              <a:gd name="connsiteX18" fmla="*/ 871467 w 871467"/>
              <a:gd name="connsiteY18" fmla="*/ 954000 h 954000"/>
              <a:gd name="connsiteX19" fmla="*/ 0 w 871467"/>
              <a:gd name="connsiteY19" fmla="*/ 954000 h 9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1467" h="954000">
                <a:moveTo>
                  <a:pt x="57360" y="566063"/>
                </a:moveTo>
                <a:lnTo>
                  <a:pt x="57360" y="896759"/>
                </a:lnTo>
                <a:lnTo>
                  <a:pt x="817484" y="896759"/>
                </a:lnTo>
                <a:lnTo>
                  <a:pt x="817484" y="566063"/>
                </a:lnTo>
                <a:close/>
                <a:moveTo>
                  <a:pt x="527476" y="72668"/>
                </a:moveTo>
                <a:lnTo>
                  <a:pt x="527476" y="403364"/>
                </a:lnTo>
                <a:lnTo>
                  <a:pt x="792719" y="403364"/>
                </a:lnTo>
                <a:lnTo>
                  <a:pt x="792719" y="72668"/>
                </a:lnTo>
                <a:close/>
                <a:moveTo>
                  <a:pt x="296552" y="72668"/>
                </a:moveTo>
                <a:lnTo>
                  <a:pt x="296552" y="138892"/>
                </a:lnTo>
                <a:lnTo>
                  <a:pt x="403238" y="138892"/>
                </a:lnTo>
                <a:lnTo>
                  <a:pt x="403238" y="72668"/>
                </a:lnTo>
                <a:close/>
                <a:moveTo>
                  <a:pt x="110724" y="72668"/>
                </a:moveTo>
                <a:lnTo>
                  <a:pt x="110724" y="138892"/>
                </a:lnTo>
                <a:lnTo>
                  <a:pt x="217410" y="138892"/>
                </a:lnTo>
                <a:lnTo>
                  <a:pt x="217410" y="72668"/>
                </a:lnTo>
                <a:close/>
                <a:moveTo>
                  <a:pt x="0" y="0"/>
                </a:moveTo>
                <a:lnTo>
                  <a:pt x="871467" y="0"/>
                </a:lnTo>
                <a:lnTo>
                  <a:pt x="871467" y="954000"/>
                </a:lnTo>
                <a:lnTo>
                  <a:pt x="0" y="954000"/>
                </a:lnTo>
                <a:close/>
              </a:path>
            </a:pathLst>
          </a:custGeom>
          <a:solidFill>
            <a:srgbClr val="2E6C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9" name="Graphic 138" descr="Checkmark">
            <a:extLst>
              <a:ext uri="{FF2B5EF4-FFF2-40B4-BE49-F238E27FC236}">
                <a16:creationId xmlns:a16="http://schemas.microsoft.com/office/drawing/2014/main" id="{0F4D16B8-9752-4F22-AB77-679BE42E69A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44394" y="5825273"/>
            <a:ext cx="516388" cy="611482"/>
          </a:xfrm>
          <a:prstGeom prst="rect">
            <a:avLst/>
          </a:prstGeom>
          <a:effectLst>
            <a:outerShdw blurRad="50800" dist="38100" dir="2700000" algn="tl" rotWithShape="0">
              <a:prstClr val="black">
                <a:alpha val="40000"/>
              </a:prstClr>
            </a:outerShdw>
          </a:effectLst>
        </p:spPr>
      </p:pic>
      <p:pic>
        <p:nvPicPr>
          <p:cNvPr id="141" name="Graphic 140" descr="Checkmark">
            <a:extLst>
              <a:ext uri="{FF2B5EF4-FFF2-40B4-BE49-F238E27FC236}">
                <a16:creationId xmlns:a16="http://schemas.microsoft.com/office/drawing/2014/main" id="{8E240ACA-50B1-4A88-AD9A-EA64662DB4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54326" y="5828848"/>
            <a:ext cx="516388" cy="611482"/>
          </a:xfrm>
          <a:prstGeom prst="rect">
            <a:avLst/>
          </a:prstGeom>
          <a:effectLst>
            <a:outerShdw blurRad="50800" dist="38100" dir="2700000" algn="tl" rotWithShape="0">
              <a:prstClr val="black">
                <a:alpha val="40000"/>
              </a:prstClr>
            </a:outerShdw>
          </a:effectLst>
        </p:spPr>
      </p:pic>
      <p:pic>
        <p:nvPicPr>
          <p:cNvPr id="143" name="Graphic 142" descr="Checkmark">
            <a:extLst>
              <a:ext uri="{FF2B5EF4-FFF2-40B4-BE49-F238E27FC236}">
                <a16:creationId xmlns:a16="http://schemas.microsoft.com/office/drawing/2014/main" id="{932EF674-022E-4A41-B168-AF5E7E6F66E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474418" y="5832423"/>
            <a:ext cx="516388" cy="611482"/>
          </a:xfrm>
          <a:prstGeom prst="rect">
            <a:avLst/>
          </a:prstGeom>
          <a:effectLst>
            <a:outerShdw blurRad="50800" dist="38100" dir="2700000" algn="tl" rotWithShape="0">
              <a:prstClr val="black">
                <a:alpha val="40000"/>
              </a:prstClr>
            </a:outerShdw>
          </a:effectLst>
        </p:spPr>
      </p:pic>
      <p:pic>
        <p:nvPicPr>
          <p:cNvPr id="145" name="Graphic 144" descr="Checkmark">
            <a:extLst>
              <a:ext uri="{FF2B5EF4-FFF2-40B4-BE49-F238E27FC236}">
                <a16:creationId xmlns:a16="http://schemas.microsoft.com/office/drawing/2014/main" id="{4BB5FA5E-1F60-4D63-9E6E-8F5682F630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94510" y="5835998"/>
            <a:ext cx="516388" cy="611482"/>
          </a:xfrm>
          <a:prstGeom prst="rect">
            <a:avLst/>
          </a:prstGeom>
          <a:effectLst>
            <a:outerShdw blurRad="50800" dist="38100" dir="2700000" algn="tl" rotWithShape="0">
              <a:prstClr val="black">
                <a:alpha val="40000"/>
              </a:prstClr>
            </a:outerShdw>
          </a:effectLst>
        </p:spPr>
      </p:pic>
      <p:pic>
        <p:nvPicPr>
          <p:cNvPr id="147" name="Graphic 146" descr="User">
            <a:extLst>
              <a:ext uri="{FF2B5EF4-FFF2-40B4-BE49-F238E27FC236}">
                <a16:creationId xmlns:a16="http://schemas.microsoft.com/office/drawing/2014/main" id="{B6973E43-B69E-416C-8ADA-20165ED3D0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10211" y="2715544"/>
            <a:ext cx="596887" cy="596887"/>
          </a:xfrm>
          <a:prstGeom prst="rect">
            <a:avLst/>
          </a:prstGeom>
        </p:spPr>
      </p:pic>
      <p:pic>
        <p:nvPicPr>
          <p:cNvPr id="149" name="Graphic 148" descr="Programmer">
            <a:extLst>
              <a:ext uri="{FF2B5EF4-FFF2-40B4-BE49-F238E27FC236}">
                <a16:creationId xmlns:a16="http://schemas.microsoft.com/office/drawing/2014/main" id="{CED96D08-9023-42A4-8B09-48B2C9D1A7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84403" y="4788733"/>
            <a:ext cx="563776" cy="563776"/>
          </a:xfrm>
          <a:prstGeom prst="rect">
            <a:avLst/>
          </a:prstGeom>
        </p:spPr>
      </p:pic>
    </p:spTree>
    <p:extLst>
      <p:ext uri="{BB962C8B-B14F-4D97-AF65-F5344CB8AC3E}">
        <p14:creationId xmlns:p14="http://schemas.microsoft.com/office/powerpoint/2010/main" val="215765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Ransomware #1 Threat</a:t>
            </a:r>
          </a:p>
        </p:txBody>
      </p:sp>
      <p:pic>
        <p:nvPicPr>
          <p:cNvPr id="2" name="Picture 1" descr="A picture containing computer, desk, indoor, table&#10;&#10;Description automatically generated">
            <a:extLst>
              <a:ext uri="{FF2B5EF4-FFF2-40B4-BE49-F238E27FC236}">
                <a16:creationId xmlns:a16="http://schemas.microsoft.com/office/drawing/2014/main" id="{0EEE98DC-542D-4D46-BAEC-9B538CEECC9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3125928" y="-1554449"/>
            <a:ext cx="5089380" cy="10731954"/>
          </a:xfrm>
          <a:prstGeom prst="rect">
            <a:avLst/>
          </a:prstGeom>
          <a:effectLst>
            <a:outerShdw blurRad="50800" dist="38100" dir="2700000" algn="tl" rotWithShape="0">
              <a:prstClr val="black">
                <a:alpha val="40000"/>
              </a:prstClr>
            </a:outerShdw>
          </a:effectLst>
        </p:spPr>
      </p:pic>
      <p:graphicFrame>
        <p:nvGraphicFramePr>
          <p:cNvPr id="4" name="Chart 3">
            <a:extLst>
              <a:ext uri="{FF2B5EF4-FFF2-40B4-BE49-F238E27FC236}">
                <a16:creationId xmlns:a16="http://schemas.microsoft.com/office/drawing/2014/main" id="{333CF2A5-E846-4B43-8945-8CCB3CF9C02A}"/>
              </a:ext>
            </a:extLst>
          </p:cNvPr>
          <p:cNvGraphicFramePr/>
          <p:nvPr>
            <p:extLst>
              <p:ext uri="{D42A27DB-BD31-4B8C-83A1-F6EECF244321}">
                <p14:modId xmlns:p14="http://schemas.microsoft.com/office/powerpoint/2010/main" val="3547042610"/>
              </p:ext>
            </p:extLst>
          </p:nvPr>
        </p:nvGraphicFramePr>
        <p:xfrm>
          <a:off x="7259977" y="2419596"/>
          <a:ext cx="4083886" cy="3978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4925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Attacks Are Increasing </a:t>
            </a:r>
          </a:p>
        </p:txBody>
      </p:sp>
      <p:pic>
        <p:nvPicPr>
          <p:cNvPr id="6" name="Picture 5">
            <a:extLst>
              <a:ext uri="{FF2B5EF4-FFF2-40B4-BE49-F238E27FC236}">
                <a16:creationId xmlns:a16="http://schemas.microsoft.com/office/drawing/2014/main" id="{1F6836DF-6BD1-47E1-8467-E8687E6C4B5F}"/>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775158" y="1323927"/>
            <a:ext cx="10872440" cy="49359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591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Typical Findings - Insecure</a:t>
            </a:r>
          </a:p>
        </p:txBody>
      </p:sp>
      <p:pic>
        <p:nvPicPr>
          <p:cNvPr id="2" name="Picture 1">
            <a:extLst>
              <a:ext uri="{FF2B5EF4-FFF2-40B4-BE49-F238E27FC236}">
                <a16:creationId xmlns:a16="http://schemas.microsoft.com/office/drawing/2014/main" id="{CE012884-EB9D-40C4-98BE-A836D9CC68BE}"/>
              </a:ext>
            </a:extLst>
          </p:cNvPr>
          <p:cNvPicPr>
            <a:picLocks noChangeAspect="1"/>
          </p:cNvPicPr>
          <p:nvPr/>
        </p:nvPicPr>
        <p:blipFill>
          <a:blip r:embed="rId2"/>
          <a:stretch>
            <a:fillRect/>
          </a:stretch>
        </p:blipFill>
        <p:spPr>
          <a:xfrm>
            <a:off x="1080136" y="1902661"/>
            <a:ext cx="5015864" cy="378632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C59058DB-D66A-43FE-959A-9F5539BD8F2D}"/>
              </a:ext>
            </a:extLst>
          </p:cNvPr>
          <p:cNvPicPr>
            <a:picLocks noChangeAspect="1"/>
          </p:cNvPicPr>
          <p:nvPr/>
        </p:nvPicPr>
        <p:blipFill>
          <a:blip r:embed="rId3"/>
          <a:stretch>
            <a:fillRect/>
          </a:stretch>
        </p:blipFill>
        <p:spPr>
          <a:xfrm>
            <a:off x="6840522" y="1902661"/>
            <a:ext cx="4231056" cy="3786326"/>
          </a:xfrm>
          <a:prstGeom prst="rect">
            <a:avLst/>
          </a:prstGeom>
          <a:effectLst>
            <a:outerShdw blurRad="50800" dist="38100" dir="2700000" algn="tl" rotWithShape="0">
              <a:prstClr val="black">
                <a:alpha val="40000"/>
              </a:prstClr>
            </a:outerShdw>
          </a:effectLst>
        </p:spPr>
      </p:pic>
      <p:sp>
        <p:nvSpPr>
          <p:cNvPr id="5" name="Title 3">
            <a:extLst>
              <a:ext uri="{FF2B5EF4-FFF2-40B4-BE49-F238E27FC236}">
                <a16:creationId xmlns:a16="http://schemas.microsoft.com/office/drawing/2014/main" id="{C16B56DC-6BC5-44DC-8B9B-412FD2EEB87B}"/>
              </a:ext>
            </a:extLst>
          </p:cNvPr>
          <p:cNvSpPr txBox="1">
            <a:spLocks/>
          </p:cNvSpPr>
          <p:nvPr/>
        </p:nvSpPr>
        <p:spPr>
          <a:xfrm>
            <a:off x="1080136" y="1283534"/>
            <a:ext cx="9991442"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a:t>Engineers Office</a:t>
            </a:r>
          </a:p>
        </p:txBody>
      </p:sp>
      <p:sp>
        <p:nvSpPr>
          <p:cNvPr id="6" name="Title 3">
            <a:extLst>
              <a:ext uri="{FF2B5EF4-FFF2-40B4-BE49-F238E27FC236}">
                <a16:creationId xmlns:a16="http://schemas.microsoft.com/office/drawing/2014/main" id="{35175BDF-B1A7-4208-8DC7-674348F4BE45}"/>
              </a:ext>
            </a:extLst>
          </p:cNvPr>
          <p:cNvSpPr txBox="1">
            <a:spLocks/>
          </p:cNvSpPr>
          <p:nvPr/>
        </p:nvSpPr>
        <p:spPr>
          <a:xfrm>
            <a:off x="1080137" y="5688987"/>
            <a:ext cx="10031727" cy="6475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dirty="0"/>
              <a:t>Logged in and unrestricted use by anyone. Shared user account and activity not monitored.</a:t>
            </a:r>
          </a:p>
        </p:txBody>
      </p:sp>
    </p:spTree>
    <p:extLst>
      <p:ext uri="{BB962C8B-B14F-4D97-AF65-F5344CB8AC3E}">
        <p14:creationId xmlns:p14="http://schemas.microsoft.com/office/powerpoint/2010/main" val="390191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Typical Findings – Personal Use</a:t>
            </a:r>
          </a:p>
        </p:txBody>
      </p:sp>
      <p:pic>
        <p:nvPicPr>
          <p:cNvPr id="16" name="Picture 15" descr="A close up of a computer&#10;&#10;Description automatically generated">
            <a:extLst>
              <a:ext uri="{FF2B5EF4-FFF2-40B4-BE49-F238E27FC236}">
                <a16:creationId xmlns:a16="http://schemas.microsoft.com/office/drawing/2014/main" id="{C3626624-1132-4489-93C5-8ED4BC1EB5D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26945" y="1396072"/>
            <a:ext cx="6514767" cy="4886076"/>
          </a:xfrm>
          <a:prstGeom prst="rect">
            <a:avLst/>
          </a:prstGeom>
          <a:effectLst>
            <a:outerShdw blurRad="50800" dist="38100" dir="2700000" algn="tl" rotWithShape="0">
              <a:prstClr val="black">
                <a:alpha val="40000"/>
              </a:prstClr>
            </a:outerShdw>
          </a:effectLst>
        </p:spPr>
      </p:pic>
      <p:pic>
        <p:nvPicPr>
          <p:cNvPr id="17" name="Graphic 16" descr="Arrow: Slight curve">
            <a:extLst>
              <a:ext uri="{FF2B5EF4-FFF2-40B4-BE49-F238E27FC236}">
                <a16:creationId xmlns:a16="http://schemas.microsoft.com/office/drawing/2014/main" id="{88516BD4-FD99-4CAD-9477-A51C2FA41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6833" y="1222958"/>
            <a:ext cx="1682496" cy="1682496"/>
          </a:xfrm>
          <a:prstGeom prst="rect">
            <a:avLst/>
          </a:prstGeom>
        </p:spPr>
      </p:pic>
      <p:sp>
        <p:nvSpPr>
          <p:cNvPr id="18" name="TextBox 17">
            <a:extLst>
              <a:ext uri="{FF2B5EF4-FFF2-40B4-BE49-F238E27FC236}">
                <a16:creationId xmlns:a16="http://schemas.microsoft.com/office/drawing/2014/main" id="{4E3C7140-C2E8-4FE2-81E4-49F1827F2867}"/>
              </a:ext>
            </a:extLst>
          </p:cNvPr>
          <p:cNvSpPr txBox="1"/>
          <p:nvPr/>
        </p:nvSpPr>
        <p:spPr>
          <a:xfrm>
            <a:off x="302807" y="1241154"/>
            <a:ext cx="2319581" cy="954107"/>
          </a:xfrm>
          <a:prstGeom prst="rect">
            <a:avLst/>
          </a:prstGeom>
          <a:noFill/>
        </p:spPr>
        <p:txBody>
          <a:bodyPr wrap="square" rtlCol="0">
            <a:spAutoFit/>
          </a:bodyPr>
          <a:lstStyle/>
          <a:p>
            <a:pPr algn="ctr"/>
            <a:r>
              <a:rPr lang="en-US" sz="2800" dirty="0"/>
              <a:t>Located in a “Secure” Rack</a:t>
            </a:r>
          </a:p>
        </p:txBody>
      </p:sp>
      <p:grpSp>
        <p:nvGrpSpPr>
          <p:cNvPr id="20" name="Group 19">
            <a:extLst>
              <a:ext uri="{FF2B5EF4-FFF2-40B4-BE49-F238E27FC236}">
                <a16:creationId xmlns:a16="http://schemas.microsoft.com/office/drawing/2014/main" id="{012B05E8-80EA-4A23-BF8E-F0ED2CBDD460}"/>
              </a:ext>
            </a:extLst>
          </p:cNvPr>
          <p:cNvGrpSpPr>
            <a:grpSpLocks noChangeAspect="1"/>
          </p:cNvGrpSpPr>
          <p:nvPr/>
        </p:nvGrpSpPr>
        <p:grpSpPr>
          <a:xfrm>
            <a:off x="94831" y="3515083"/>
            <a:ext cx="3781269" cy="951554"/>
            <a:chOff x="256742" y="5432114"/>
            <a:chExt cx="5127448" cy="1290320"/>
          </a:xfrm>
          <a:effectLst>
            <a:outerShdw blurRad="50800" dist="38100" dir="2700000" algn="tl" rotWithShape="0">
              <a:prstClr val="black">
                <a:alpha val="40000"/>
              </a:prstClr>
            </a:outerShdw>
          </a:effectLst>
        </p:grpSpPr>
        <p:pic>
          <p:nvPicPr>
            <p:cNvPr id="21" name="Picture 8" descr="Facebook Logos PNG images free download">
              <a:extLst>
                <a:ext uri="{FF2B5EF4-FFF2-40B4-BE49-F238E27FC236}">
                  <a16:creationId xmlns:a16="http://schemas.microsoft.com/office/drawing/2014/main" id="{44957ED3-CED0-432D-A9AC-E62E42863B6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543710" y="5673723"/>
              <a:ext cx="3840480" cy="807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Facebook Logo PNG Transparent &amp; SVG Vector - Freebie Supply">
              <a:extLst>
                <a:ext uri="{FF2B5EF4-FFF2-40B4-BE49-F238E27FC236}">
                  <a16:creationId xmlns:a16="http://schemas.microsoft.com/office/drawing/2014/main" id="{1F1D2382-8BA1-4EBF-BAD7-49FD336E25B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56742" y="5432114"/>
              <a:ext cx="1290320" cy="129032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4">
            <a:extLst>
              <a:ext uri="{FF2B5EF4-FFF2-40B4-BE49-F238E27FC236}">
                <a16:creationId xmlns:a16="http://schemas.microsoft.com/office/drawing/2014/main" id="{E6A8E636-3B9D-4783-B4C1-4FBED6796AD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45760" y="2382176"/>
            <a:ext cx="2276628" cy="976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16" descr="Reddit Logo PNG Transparent &amp; SVG Vector - Freebie Supply">
            <a:extLst>
              <a:ext uri="{FF2B5EF4-FFF2-40B4-BE49-F238E27FC236}">
                <a16:creationId xmlns:a16="http://schemas.microsoft.com/office/drawing/2014/main" id="{E7A1D671-6B9A-4DF0-A9F0-91DDB00DC9E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191666" y="2064206"/>
            <a:ext cx="3138769" cy="1220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2" descr="Twitter logo PNG images free download">
            <a:extLst>
              <a:ext uri="{FF2B5EF4-FFF2-40B4-BE49-F238E27FC236}">
                <a16:creationId xmlns:a16="http://schemas.microsoft.com/office/drawing/2014/main" id="{5D72EE7B-E34A-4EB7-9415-DF91A653B9C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580018" y="5170243"/>
            <a:ext cx="3390866" cy="6307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32" descr="Amazon Logo White Transparent &amp; PNG Clipart Free Download - YAWD">
            <a:extLst>
              <a:ext uri="{FF2B5EF4-FFF2-40B4-BE49-F238E27FC236}">
                <a16:creationId xmlns:a16="http://schemas.microsoft.com/office/drawing/2014/main" id="{1B955935-E895-454E-A882-9373297E7B1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8315902" y="3240163"/>
            <a:ext cx="3693793" cy="19012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2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Typical Findings – Personal Use</a:t>
            </a:r>
          </a:p>
        </p:txBody>
      </p:sp>
      <p:pic>
        <p:nvPicPr>
          <p:cNvPr id="34" name="Picture 33">
            <a:extLst>
              <a:ext uri="{FF2B5EF4-FFF2-40B4-BE49-F238E27FC236}">
                <a16:creationId xmlns:a16="http://schemas.microsoft.com/office/drawing/2014/main" id="{879F32AD-B4A0-4D69-B84F-CF814746D176}"/>
              </a:ext>
            </a:extLst>
          </p:cNvPr>
          <p:cNvPicPr>
            <a:picLocks noChangeAspect="1"/>
          </p:cNvPicPr>
          <p:nvPr/>
        </p:nvPicPr>
        <p:blipFill>
          <a:blip r:embed="rId2"/>
          <a:stretch>
            <a:fillRect/>
          </a:stretch>
        </p:blipFill>
        <p:spPr>
          <a:xfrm>
            <a:off x="8587316" y="1274757"/>
            <a:ext cx="3230926" cy="2960070"/>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48B8718D-CD2F-46A7-9998-DD8A52E0A353}"/>
              </a:ext>
            </a:extLst>
          </p:cNvPr>
          <p:cNvPicPr>
            <a:picLocks noChangeAspect="1"/>
          </p:cNvPicPr>
          <p:nvPr/>
        </p:nvPicPr>
        <p:blipFill>
          <a:blip r:embed="rId3"/>
          <a:stretch>
            <a:fillRect/>
          </a:stretch>
        </p:blipFill>
        <p:spPr>
          <a:xfrm>
            <a:off x="153224" y="1260824"/>
            <a:ext cx="3173008" cy="2943910"/>
          </a:xfrm>
          <a:prstGeom prst="rect">
            <a:avLst/>
          </a:prstGeom>
          <a:effectLst>
            <a:outerShdw blurRad="50800" dist="38100" dir="2700000" algn="tl" rotWithShape="0">
              <a:prstClr val="black">
                <a:alpha val="40000"/>
              </a:prstClr>
            </a:outerShdw>
          </a:effectLst>
        </p:spPr>
      </p:pic>
      <p:pic>
        <p:nvPicPr>
          <p:cNvPr id="36" name="Picture 35" descr="A close up of a logo&#10;&#10;Description automatically generated">
            <a:extLst>
              <a:ext uri="{FF2B5EF4-FFF2-40B4-BE49-F238E27FC236}">
                <a16:creationId xmlns:a16="http://schemas.microsoft.com/office/drawing/2014/main" id="{AB129BCD-5438-4EB9-8C2E-D4D85A54D8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71435" y="3313565"/>
            <a:ext cx="6097395" cy="2964012"/>
          </a:xfrm>
          <a:prstGeom prst="rect">
            <a:avLst/>
          </a:prstGeom>
          <a:effectLst>
            <a:outerShdw blurRad="50800" dist="38100" dir="2700000" algn="tl" rotWithShape="0">
              <a:prstClr val="black">
                <a:alpha val="40000"/>
              </a:prstClr>
            </a:outerShdw>
          </a:effectLst>
        </p:spPr>
      </p:pic>
      <p:grpSp>
        <p:nvGrpSpPr>
          <p:cNvPr id="37" name="Group 36">
            <a:extLst>
              <a:ext uri="{FF2B5EF4-FFF2-40B4-BE49-F238E27FC236}">
                <a16:creationId xmlns:a16="http://schemas.microsoft.com/office/drawing/2014/main" id="{FF4264E8-3601-458D-AB03-86EF7A2359E2}"/>
              </a:ext>
            </a:extLst>
          </p:cNvPr>
          <p:cNvGrpSpPr/>
          <p:nvPr/>
        </p:nvGrpSpPr>
        <p:grpSpPr>
          <a:xfrm>
            <a:off x="893621" y="1334837"/>
            <a:ext cx="11145155" cy="5501513"/>
            <a:chOff x="893621" y="1334837"/>
            <a:chExt cx="11145155" cy="5501513"/>
          </a:xfrm>
        </p:grpSpPr>
        <p:pic>
          <p:nvPicPr>
            <p:cNvPr id="38" name="Picture 32" descr="Google Gmail Logo, Logo Google Transparent PNG - Free Transparent ...">
              <a:extLst>
                <a:ext uri="{FF2B5EF4-FFF2-40B4-BE49-F238E27FC236}">
                  <a16:creationId xmlns:a16="http://schemas.microsoft.com/office/drawing/2014/main" id="{2C686E62-4E0D-46D3-916E-1D1072F288B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93621" y="3657408"/>
              <a:ext cx="2620169" cy="26201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38" descr="Office 2013 Icon | Circle Iconset | Martz90 #1763 - Free Icons and ...">
              <a:extLst>
                <a:ext uri="{FF2B5EF4-FFF2-40B4-BE49-F238E27FC236}">
                  <a16:creationId xmlns:a16="http://schemas.microsoft.com/office/drawing/2014/main" id="{334FC395-8871-4A6C-80E5-7DA5680C4D1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62395" y="1411606"/>
              <a:ext cx="2119926" cy="21199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50" descr="LogMeIn, Inc.: Be Limitless - Our Company, Our Products, Our ...">
              <a:extLst>
                <a:ext uri="{FF2B5EF4-FFF2-40B4-BE49-F238E27FC236}">
                  <a16:creationId xmlns:a16="http://schemas.microsoft.com/office/drawing/2014/main" id="{406E34F9-7741-4940-BA27-888126D835B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1058" y="1334837"/>
              <a:ext cx="2119926" cy="21506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66" descr="Yahoo Hd Icon #8792 - Free Icons and PNG Backgrounds">
              <a:extLst>
                <a:ext uri="{FF2B5EF4-FFF2-40B4-BE49-F238E27FC236}">
                  <a16:creationId xmlns:a16="http://schemas.microsoft.com/office/drawing/2014/main" id="{6FE2D363-7053-4C28-9A03-FB418B4F801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15991" y="3313565"/>
              <a:ext cx="3522785" cy="35227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2" name="Rectangle 41">
            <a:extLst>
              <a:ext uri="{FF2B5EF4-FFF2-40B4-BE49-F238E27FC236}">
                <a16:creationId xmlns:a16="http://schemas.microsoft.com/office/drawing/2014/main" id="{5DC7D7EE-FEB8-413B-981E-7ADFA902F11B}"/>
              </a:ext>
            </a:extLst>
          </p:cNvPr>
          <p:cNvSpPr/>
          <p:nvPr/>
        </p:nvSpPr>
        <p:spPr>
          <a:xfrm>
            <a:off x="5185410" y="3908556"/>
            <a:ext cx="363855" cy="1665474"/>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A6E52C9-DF1C-4D16-8018-0E460E901DD9}"/>
              </a:ext>
            </a:extLst>
          </p:cNvPr>
          <p:cNvSpPr/>
          <p:nvPr/>
        </p:nvSpPr>
        <p:spPr>
          <a:xfrm flipV="1">
            <a:off x="5160984" y="6094726"/>
            <a:ext cx="363855" cy="148590"/>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E69E2C1-10EA-4FB3-9F6F-D6576137A52B}"/>
              </a:ext>
            </a:extLst>
          </p:cNvPr>
          <p:cNvSpPr/>
          <p:nvPr/>
        </p:nvSpPr>
        <p:spPr>
          <a:xfrm flipV="1">
            <a:off x="729119" y="3636540"/>
            <a:ext cx="556862" cy="68579"/>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30C9696-D2F7-4592-BB88-DEEB0DEB6F9B}"/>
              </a:ext>
            </a:extLst>
          </p:cNvPr>
          <p:cNvSpPr/>
          <p:nvPr/>
        </p:nvSpPr>
        <p:spPr>
          <a:xfrm flipV="1">
            <a:off x="764305" y="1542379"/>
            <a:ext cx="293076" cy="224722"/>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C559B1B-20C4-41AC-94A8-21908FF6607E}"/>
              </a:ext>
            </a:extLst>
          </p:cNvPr>
          <p:cNvSpPr/>
          <p:nvPr/>
        </p:nvSpPr>
        <p:spPr>
          <a:xfrm flipV="1">
            <a:off x="729119" y="3807652"/>
            <a:ext cx="1138522" cy="68580"/>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22EA8A4-3C95-4A33-A3FE-C8280EE13C07}"/>
              </a:ext>
            </a:extLst>
          </p:cNvPr>
          <p:cNvSpPr/>
          <p:nvPr/>
        </p:nvSpPr>
        <p:spPr>
          <a:xfrm flipV="1">
            <a:off x="729119" y="3956872"/>
            <a:ext cx="556862" cy="68579"/>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C3F5FD4-F261-4233-A3A4-470F932B8654}"/>
              </a:ext>
            </a:extLst>
          </p:cNvPr>
          <p:cNvSpPr/>
          <p:nvPr/>
        </p:nvSpPr>
        <p:spPr>
          <a:xfrm flipV="1">
            <a:off x="9461666" y="2315557"/>
            <a:ext cx="253539" cy="224722"/>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41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2000" fill="hold"/>
                                        <p:tgtEl>
                                          <p:spTgt spid="37"/>
                                        </p:tgtEl>
                                        <p:attrNameLst>
                                          <p:attrName>ppt_w</p:attrName>
                                        </p:attrNameLst>
                                      </p:cBhvr>
                                      <p:tavLst>
                                        <p:tav tm="0">
                                          <p:val>
                                            <p:fltVal val="0"/>
                                          </p:val>
                                        </p:tav>
                                        <p:tav tm="100000">
                                          <p:val>
                                            <p:strVal val="#ppt_w"/>
                                          </p:val>
                                        </p:tav>
                                      </p:tavLst>
                                    </p:anim>
                                    <p:anim calcmode="lin" valueType="num">
                                      <p:cBhvr>
                                        <p:cTn id="8" dur="2000" fill="hold"/>
                                        <p:tgtEl>
                                          <p:spTgt spid="37"/>
                                        </p:tgtEl>
                                        <p:attrNameLst>
                                          <p:attrName>ppt_h</p:attrName>
                                        </p:attrNameLst>
                                      </p:cBhvr>
                                      <p:tavLst>
                                        <p:tav tm="0">
                                          <p:val>
                                            <p:fltVal val="0"/>
                                          </p:val>
                                        </p:tav>
                                        <p:tav tm="100000">
                                          <p:val>
                                            <p:strVal val="#ppt_h"/>
                                          </p:val>
                                        </p:tav>
                                      </p:tavLst>
                                    </p:anim>
                                    <p:animEffect transition="in" filter="fade">
                                      <p:cBhvr>
                                        <p:cTn id="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Typical Findings – No Control</a:t>
            </a:r>
          </a:p>
        </p:txBody>
      </p:sp>
      <p:grpSp>
        <p:nvGrpSpPr>
          <p:cNvPr id="4" name="Group 3">
            <a:extLst>
              <a:ext uri="{FF2B5EF4-FFF2-40B4-BE49-F238E27FC236}">
                <a16:creationId xmlns:a16="http://schemas.microsoft.com/office/drawing/2014/main" id="{EAC52561-63A7-4C13-961F-ADE2B3FF5C13}"/>
              </a:ext>
            </a:extLst>
          </p:cNvPr>
          <p:cNvGrpSpPr/>
          <p:nvPr/>
        </p:nvGrpSpPr>
        <p:grpSpPr>
          <a:xfrm>
            <a:off x="227141" y="1854431"/>
            <a:ext cx="11456886" cy="1445050"/>
            <a:chOff x="385762" y="1520983"/>
            <a:chExt cx="11456886" cy="1445050"/>
          </a:xfrm>
        </p:grpSpPr>
        <p:pic>
          <p:nvPicPr>
            <p:cNvPr id="5" name="Picture 4">
              <a:extLst>
                <a:ext uri="{FF2B5EF4-FFF2-40B4-BE49-F238E27FC236}">
                  <a16:creationId xmlns:a16="http://schemas.microsoft.com/office/drawing/2014/main" id="{E5FADA72-5C7D-4719-83E2-BC9926EF255F}"/>
                </a:ext>
              </a:extLst>
            </p:cNvPr>
            <p:cNvPicPr>
              <a:picLocks noChangeAspect="1"/>
            </p:cNvPicPr>
            <p:nvPr/>
          </p:nvPicPr>
          <p:blipFill>
            <a:blip r:embed="rId2"/>
            <a:stretch>
              <a:fillRect/>
            </a:stretch>
          </p:blipFill>
          <p:spPr>
            <a:xfrm>
              <a:off x="10546910" y="1534277"/>
              <a:ext cx="1295738" cy="141846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027DEEC-0A53-45EE-A8A5-79496E0D92F3}"/>
                </a:ext>
              </a:extLst>
            </p:cNvPr>
            <p:cNvPicPr>
              <a:picLocks noChangeAspect="1"/>
            </p:cNvPicPr>
            <p:nvPr/>
          </p:nvPicPr>
          <p:blipFill>
            <a:blip r:embed="rId3"/>
            <a:stretch>
              <a:fillRect/>
            </a:stretch>
          </p:blipFill>
          <p:spPr>
            <a:xfrm>
              <a:off x="7019127" y="1520983"/>
              <a:ext cx="3159443" cy="144505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0666D41-D5B4-4C91-9A4D-95311B0407D1}"/>
                </a:ext>
              </a:extLst>
            </p:cNvPr>
            <p:cNvPicPr>
              <a:picLocks noChangeAspect="1"/>
            </p:cNvPicPr>
            <p:nvPr/>
          </p:nvPicPr>
          <p:blipFill>
            <a:blip r:embed="rId4"/>
            <a:stretch>
              <a:fillRect/>
            </a:stretch>
          </p:blipFill>
          <p:spPr>
            <a:xfrm>
              <a:off x="385762" y="1534277"/>
              <a:ext cx="1889093" cy="139932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DB718B5-A230-4DFB-97CA-21107BE1B0CD}"/>
                </a:ext>
              </a:extLst>
            </p:cNvPr>
            <p:cNvPicPr>
              <a:picLocks noChangeAspect="1"/>
            </p:cNvPicPr>
            <p:nvPr/>
          </p:nvPicPr>
          <p:blipFill>
            <a:blip r:embed="rId5"/>
            <a:stretch>
              <a:fillRect/>
            </a:stretch>
          </p:blipFill>
          <p:spPr>
            <a:xfrm>
              <a:off x="5172874" y="1534277"/>
              <a:ext cx="1613253" cy="142710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275EC0E-696B-46E5-B9A3-797BB1091E8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06046" y="1534277"/>
              <a:ext cx="2234446" cy="1399328"/>
            </a:xfrm>
            <a:prstGeom prst="rect">
              <a:avLst/>
            </a:prstGeom>
            <a:effectLst>
              <a:outerShdw blurRad="50800" dist="38100" dir="2700000" algn="tl" rotWithShape="0">
                <a:prstClr val="black">
                  <a:alpha val="40000"/>
                </a:prstClr>
              </a:outerShdw>
            </a:effectLst>
          </p:spPr>
        </p:pic>
      </p:grpSp>
      <p:pic>
        <p:nvPicPr>
          <p:cNvPr id="10" name="Picture 9">
            <a:extLst>
              <a:ext uri="{FF2B5EF4-FFF2-40B4-BE49-F238E27FC236}">
                <a16:creationId xmlns:a16="http://schemas.microsoft.com/office/drawing/2014/main" id="{62BC448F-D0AC-4193-9445-8740C6B3E68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27141" y="4128025"/>
            <a:ext cx="3143230" cy="180951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2FBD50C-A623-45F4-9B6A-2ADE480D7DBD}"/>
              </a:ext>
            </a:extLst>
          </p:cNvPr>
          <p:cNvPicPr>
            <a:picLocks noChangeAspect="1"/>
          </p:cNvPicPr>
          <p:nvPr/>
        </p:nvPicPr>
        <p:blipFill>
          <a:blip r:embed="rId8"/>
          <a:stretch>
            <a:fillRect/>
          </a:stretch>
        </p:blipFill>
        <p:spPr>
          <a:xfrm>
            <a:off x="9144624" y="4128025"/>
            <a:ext cx="2539403" cy="184760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7B610EB-2908-4725-989E-886F156F2373}"/>
              </a:ext>
            </a:extLst>
          </p:cNvPr>
          <p:cNvPicPr>
            <a:picLocks noChangeAspect="1"/>
          </p:cNvPicPr>
          <p:nvPr/>
        </p:nvPicPr>
        <p:blipFill>
          <a:blip r:embed="rId9"/>
          <a:stretch>
            <a:fillRect/>
          </a:stretch>
        </p:blipFill>
        <p:spPr>
          <a:xfrm>
            <a:off x="3460764" y="4138778"/>
            <a:ext cx="2874539" cy="183685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653473C-16A8-47B8-BCFC-3A13979F236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490363" y="4128025"/>
            <a:ext cx="2473473" cy="1836854"/>
          </a:xfrm>
          <a:prstGeom prst="rect">
            <a:avLst/>
          </a:prstGeom>
          <a:effectLst>
            <a:outerShdw blurRad="50800" dist="38100" dir="2700000" algn="tl" rotWithShape="0">
              <a:prstClr val="black">
                <a:alpha val="40000"/>
              </a:prstClr>
            </a:outerShdw>
          </a:effectLst>
        </p:spPr>
      </p:pic>
      <p:sp>
        <p:nvSpPr>
          <p:cNvPr id="14" name="Title 3">
            <a:extLst>
              <a:ext uri="{FF2B5EF4-FFF2-40B4-BE49-F238E27FC236}">
                <a16:creationId xmlns:a16="http://schemas.microsoft.com/office/drawing/2014/main" id="{5C417F99-EF9A-4308-9400-C968378C1BD7}"/>
              </a:ext>
            </a:extLst>
          </p:cNvPr>
          <p:cNvSpPr txBox="1">
            <a:spLocks/>
          </p:cNvSpPr>
          <p:nvPr/>
        </p:nvSpPr>
        <p:spPr>
          <a:xfrm>
            <a:off x="227141" y="1264784"/>
            <a:ext cx="11206797"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a:t>Unknown, Unmanaged Switches</a:t>
            </a:r>
          </a:p>
        </p:txBody>
      </p:sp>
      <p:sp>
        <p:nvSpPr>
          <p:cNvPr id="15" name="Title 3">
            <a:extLst>
              <a:ext uri="{FF2B5EF4-FFF2-40B4-BE49-F238E27FC236}">
                <a16:creationId xmlns:a16="http://schemas.microsoft.com/office/drawing/2014/main" id="{6EC530A2-AF2E-45A0-8B8C-346CF6B0B26A}"/>
              </a:ext>
            </a:extLst>
          </p:cNvPr>
          <p:cNvSpPr txBox="1">
            <a:spLocks/>
          </p:cNvSpPr>
          <p:nvPr/>
        </p:nvSpPr>
        <p:spPr>
          <a:xfrm>
            <a:off x="227141" y="3348130"/>
            <a:ext cx="1889093"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Hospital</a:t>
            </a:r>
          </a:p>
        </p:txBody>
      </p:sp>
      <p:sp>
        <p:nvSpPr>
          <p:cNvPr id="16" name="Title 3">
            <a:extLst>
              <a:ext uri="{FF2B5EF4-FFF2-40B4-BE49-F238E27FC236}">
                <a16:creationId xmlns:a16="http://schemas.microsoft.com/office/drawing/2014/main" id="{2E0CA897-90E9-4BF9-AE7F-98423EAC49F9}"/>
              </a:ext>
            </a:extLst>
          </p:cNvPr>
          <p:cNvSpPr txBox="1">
            <a:spLocks/>
          </p:cNvSpPr>
          <p:nvPr/>
        </p:nvSpPr>
        <p:spPr>
          <a:xfrm>
            <a:off x="2447425" y="3348130"/>
            <a:ext cx="2234446"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Financial Group</a:t>
            </a:r>
          </a:p>
        </p:txBody>
      </p:sp>
      <p:sp>
        <p:nvSpPr>
          <p:cNvPr id="17" name="Title 3">
            <a:extLst>
              <a:ext uri="{FF2B5EF4-FFF2-40B4-BE49-F238E27FC236}">
                <a16:creationId xmlns:a16="http://schemas.microsoft.com/office/drawing/2014/main" id="{83459B22-DB36-424D-BC2B-F4B2AB6749F6}"/>
              </a:ext>
            </a:extLst>
          </p:cNvPr>
          <p:cNvSpPr txBox="1">
            <a:spLocks/>
          </p:cNvSpPr>
          <p:nvPr/>
        </p:nvSpPr>
        <p:spPr>
          <a:xfrm>
            <a:off x="5013061" y="3348130"/>
            <a:ext cx="1613253"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Bank</a:t>
            </a:r>
          </a:p>
        </p:txBody>
      </p:sp>
      <p:sp>
        <p:nvSpPr>
          <p:cNvPr id="18" name="Title 3">
            <a:extLst>
              <a:ext uri="{FF2B5EF4-FFF2-40B4-BE49-F238E27FC236}">
                <a16:creationId xmlns:a16="http://schemas.microsoft.com/office/drawing/2014/main" id="{169EF619-97BB-4698-86BB-3F81BB293664}"/>
              </a:ext>
            </a:extLst>
          </p:cNvPr>
          <p:cNvSpPr txBox="1">
            <a:spLocks/>
          </p:cNvSpPr>
          <p:nvPr/>
        </p:nvSpPr>
        <p:spPr>
          <a:xfrm>
            <a:off x="6860507" y="3348130"/>
            <a:ext cx="3159442"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Military Base</a:t>
            </a:r>
          </a:p>
        </p:txBody>
      </p:sp>
      <p:sp>
        <p:nvSpPr>
          <p:cNvPr id="19" name="Title 3">
            <a:extLst>
              <a:ext uri="{FF2B5EF4-FFF2-40B4-BE49-F238E27FC236}">
                <a16:creationId xmlns:a16="http://schemas.microsoft.com/office/drawing/2014/main" id="{DAA2AC4C-6030-4462-BD78-ABA10895C087}"/>
              </a:ext>
            </a:extLst>
          </p:cNvPr>
          <p:cNvSpPr txBox="1">
            <a:spLocks/>
          </p:cNvSpPr>
          <p:nvPr/>
        </p:nvSpPr>
        <p:spPr>
          <a:xfrm>
            <a:off x="10388289" y="3348130"/>
            <a:ext cx="1295738"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Bank</a:t>
            </a:r>
          </a:p>
        </p:txBody>
      </p:sp>
      <p:sp>
        <p:nvSpPr>
          <p:cNvPr id="20" name="Title 3">
            <a:extLst>
              <a:ext uri="{FF2B5EF4-FFF2-40B4-BE49-F238E27FC236}">
                <a16:creationId xmlns:a16="http://schemas.microsoft.com/office/drawing/2014/main" id="{A0AB4418-3D31-4134-A119-E4E503DDB85A}"/>
              </a:ext>
            </a:extLst>
          </p:cNvPr>
          <p:cNvSpPr txBox="1">
            <a:spLocks/>
          </p:cNvSpPr>
          <p:nvPr/>
        </p:nvSpPr>
        <p:spPr>
          <a:xfrm>
            <a:off x="227140" y="6052953"/>
            <a:ext cx="3143230"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Military Base</a:t>
            </a:r>
          </a:p>
        </p:txBody>
      </p:sp>
      <p:sp>
        <p:nvSpPr>
          <p:cNvPr id="21" name="Title 3">
            <a:extLst>
              <a:ext uri="{FF2B5EF4-FFF2-40B4-BE49-F238E27FC236}">
                <a16:creationId xmlns:a16="http://schemas.microsoft.com/office/drawing/2014/main" id="{5E3A0F7C-403C-4627-959B-8C34230407DC}"/>
              </a:ext>
            </a:extLst>
          </p:cNvPr>
          <p:cNvSpPr txBox="1">
            <a:spLocks/>
          </p:cNvSpPr>
          <p:nvPr/>
        </p:nvSpPr>
        <p:spPr>
          <a:xfrm>
            <a:off x="3411252" y="6052953"/>
            <a:ext cx="3003647"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Hospital</a:t>
            </a:r>
          </a:p>
        </p:txBody>
      </p:sp>
      <p:sp>
        <p:nvSpPr>
          <p:cNvPr id="22" name="Title 3">
            <a:extLst>
              <a:ext uri="{FF2B5EF4-FFF2-40B4-BE49-F238E27FC236}">
                <a16:creationId xmlns:a16="http://schemas.microsoft.com/office/drawing/2014/main" id="{2ECD0947-E894-4A1B-9F0A-918BF934DA07}"/>
              </a:ext>
            </a:extLst>
          </p:cNvPr>
          <p:cNvSpPr txBox="1">
            <a:spLocks/>
          </p:cNvSpPr>
          <p:nvPr/>
        </p:nvSpPr>
        <p:spPr>
          <a:xfrm>
            <a:off x="6490362" y="6052953"/>
            <a:ext cx="2473474"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Commercial Realty</a:t>
            </a:r>
          </a:p>
        </p:txBody>
      </p:sp>
      <p:sp>
        <p:nvSpPr>
          <p:cNvPr id="23" name="Title 3">
            <a:extLst>
              <a:ext uri="{FF2B5EF4-FFF2-40B4-BE49-F238E27FC236}">
                <a16:creationId xmlns:a16="http://schemas.microsoft.com/office/drawing/2014/main" id="{BAEEF533-57A7-42D9-86BA-A297DD94CDBE}"/>
              </a:ext>
            </a:extLst>
          </p:cNvPr>
          <p:cNvSpPr txBox="1">
            <a:spLocks/>
          </p:cNvSpPr>
          <p:nvPr/>
        </p:nvSpPr>
        <p:spPr>
          <a:xfrm>
            <a:off x="9144624" y="6052953"/>
            <a:ext cx="2377148" cy="4143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r>
              <a:rPr lang="en-US" sz="2000"/>
              <a:t>Financial Group</a:t>
            </a:r>
          </a:p>
        </p:txBody>
      </p:sp>
    </p:spTree>
    <p:extLst>
      <p:ext uri="{BB962C8B-B14F-4D97-AF65-F5344CB8AC3E}">
        <p14:creationId xmlns:p14="http://schemas.microsoft.com/office/powerpoint/2010/main" val="217155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p:txBody>
          <a:bodyPr/>
          <a:lstStyle/>
          <a:p>
            <a:r>
              <a:rPr lang="en-US" dirty="0"/>
              <a:t>Typical Findings – Misuse</a:t>
            </a:r>
          </a:p>
        </p:txBody>
      </p:sp>
      <p:pic>
        <p:nvPicPr>
          <p:cNvPr id="24" name="Picture 23">
            <a:extLst>
              <a:ext uri="{FF2B5EF4-FFF2-40B4-BE49-F238E27FC236}">
                <a16:creationId xmlns:a16="http://schemas.microsoft.com/office/drawing/2014/main" id="{7F59A12F-B682-430D-ADC3-2D9221335152}"/>
              </a:ext>
            </a:extLst>
          </p:cNvPr>
          <p:cNvPicPr>
            <a:picLocks noChangeAspect="1"/>
          </p:cNvPicPr>
          <p:nvPr/>
        </p:nvPicPr>
        <p:blipFill>
          <a:blip r:embed="rId2"/>
          <a:stretch>
            <a:fillRect/>
          </a:stretch>
        </p:blipFill>
        <p:spPr>
          <a:xfrm>
            <a:off x="3963379" y="4075846"/>
            <a:ext cx="4310640" cy="2592542"/>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45A1B754-8B48-4DEC-B3F3-5A4E00911E8F}"/>
              </a:ext>
            </a:extLst>
          </p:cNvPr>
          <p:cNvPicPr>
            <a:picLocks noChangeAspect="1"/>
          </p:cNvPicPr>
          <p:nvPr/>
        </p:nvPicPr>
        <p:blipFill>
          <a:blip r:embed="rId3"/>
          <a:stretch>
            <a:fillRect/>
          </a:stretch>
        </p:blipFill>
        <p:spPr>
          <a:xfrm>
            <a:off x="421007" y="4221026"/>
            <a:ext cx="3225123" cy="2264382"/>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873A9A79-9A5E-465F-94A7-50D23FA3859B}"/>
              </a:ext>
            </a:extLst>
          </p:cNvPr>
          <p:cNvPicPr>
            <a:picLocks noChangeAspect="1"/>
          </p:cNvPicPr>
          <p:nvPr/>
        </p:nvPicPr>
        <p:blipFill>
          <a:blip r:embed="rId4"/>
          <a:stretch>
            <a:fillRect/>
          </a:stretch>
        </p:blipFill>
        <p:spPr>
          <a:xfrm>
            <a:off x="7884831" y="1504783"/>
            <a:ext cx="3793514" cy="4124428"/>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9B7B54CC-F67E-428C-9A9F-36A1350E0EFC}"/>
              </a:ext>
            </a:extLst>
          </p:cNvPr>
          <p:cNvPicPr>
            <a:picLocks noChangeAspect="1"/>
          </p:cNvPicPr>
          <p:nvPr/>
        </p:nvPicPr>
        <p:blipFill>
          <a:blip r:embed="rId5"/>
          <a:stretch>
            <a:fillRect/>
          </a:stretch>
        </p:blipFill>
        <p:spPr>
          <a:xfrm>
            <a:off x="421007" y="1504783"/>
            <a:ext cx="5296038" cy="2497007"/>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6294CB82-E394-4F13-AA2E-6B6031DDAAD0}"/>
              </a:ext>
            </a:extLst>
          </p:cNvPr>
          <p:cNvPicPr>
            <a:picLocks noChangeAspect="1"/>
          </p:cNvPicPr>
          <p:nvPr/>
        </p:nvPicPr>
        <p:blipFill>
          <a:blip r:embed="rId6"/>
          <a:stretch>
            <a:fillRect/>
          </a:stretch>
        </p:blipFill>
        <p:spPr>
          <a:xfrm>
            <a:off x="3905797" y="1826747"/>
            <a:ext cx="3225123" cy="1602253"/>
          </a:xfrm>
          <a:prstGeom prst="rect">
            <a:avLst/>
          </a:prstGeom>
          <a:effectLst>
            <a:outerShdw blurRad="50800" dist="38100" dir="2700000" algn="tl" rotWithShape="0">
              <a:prstClr val="black">
                <a:alpha val="40000"/>
              </a:prstClr>
            </a:outerShdw>
          </a:effectLst>
        </p:spPr>
      </p:pic>
      <p:sp>
        <p:nvSpPr>
          <p:cNvPr id="29" name="Title 3">
            <a:extLst>
              <a:ext uri="{FF2B5EF4-FFF2-40B4-BE49-F238E27FC236}">
                <a16:creationId xmlns:a16="http://schemas.microsoft.com/office/drawing/2014/main" id="{2C385A60-14BC-4C59-A22B-82A67AE6EB33}"/>
              </a:ext>
            </a:extLst>
          </p:cNvPr>
          <p:cNvSpPr txBox="1">
            <a:spLocks/>
          </p:cNvSpPr>
          <p:nvPr/>
        </p:nvSpPr>
        <p:spPr>
          <a:xfrm>
            <a:off x="385762" y="931336"/>
            <a:ext cx="11206797"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ctr"/>
            <a:endParaRPr lang="en-US" dirty="0"/>
          </a:p>
        </p:txBody>
      </p:sp>
      <p:sp>
        <p:nvSpPr>
          <p:cNvPr id="30" name="Rectangle 29">
            <a:extLst>
              <a:ext uri="{FF2B5EF4-FFF2-40B4-BE49-F238E27FC236}">
                <a16:creationId xmlns:a16="http://schemas.microsoft.com/office/drawing/2014/main" id="{0339699E-6ABC-49EF-9E96-2FBAEF36E921}"/>
              </a:ext>
            </a:extLst>
          </p:cNvPr>
          <p:cNvSpPr/>
          <p:nvPr/>
        </p:nvSpPr>
        <p:spPr>
          <a:xfrm flipV="1">
            <a:off x="6118699" y="5208367"/>
            <a:ext cx="534997" cy="163750"/>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EA53F9D-C76C-4D4F-A6C7-80236915545E}"/>
              </a:ext>
            </a:extLst>
          </p:cNvPr>
          <p:cNvSpPr/>
          <p:nvPr/>
        </p:nvSpPr>
        <p:spPr>
          <a:xfrm flipV="1">
            <a:off x="5693159" y="4625952"/>
            <a:ext cx="914620" cy="216219"/>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8">
            <a:extLst>
              <a:ext uri="{FF2B5EF4-FFF2-40B4-BE49-F238E27FC236}">
                <a16:creationId xmlns:a16="http://schemas.microsoft.com/office/drawing/2014/main" id="{23B12AEC-5420-4294-A684-63B40CA8ABEA}"/>
              </a:ext>
            </a:extLst>
          </p:cNvPr>
          <p:cNvSpPr/>
          <p:nvPr/>
        </p:nvSpPr>
        <p:spPr>
          <a:xfrm flipV="1">
            <a:off x="1512531" y="2259402"/>
            <a:ext cx="3011390" cy="602299"/>
          </a:xfrm>
          <a:custGeom>
            <a:avLst/>
            <a:gdLst>
              <a:gd name="connsiteX0" fmla="*/ 0 w 914620"/>
              <a:gd name="connsiteY0" fmla="*/ 0 h 216219"/>
              <a:gd name="connsiteX1" fmla="*/ 914620 w 914620"/>
              <a:gd name="connsiteY1" fmla="*/ 0 h 216219"/>
              <a:gd name="connsiteX2" fmla="*/ 914620 w 914620"/>
              <a:gd name="connsiteY2" fmla="*/ 216219 h 216219"/>
              <a:gd name="connsiteX3" fmla="*/ 0 w 914620"/>
              <a:gd name="connsiteY3" fmla="*/ 216219 h 216219"/>
              <a:gd name="connsiteX4" fmla="*/ 0 w 914620"/>
              <a:gd name="connsiteY4" fmla="*/ 0 h 216219"/>
              <a:gd name="connsiteX0" fmla="*/ 0 w 2900900"/>
              <a:gd name="connsiteY0" fmla="*/ 0 h 216219"/>
              <a:gd name="connsiteX1" fmla="*/ 914620 w 2900900"/>
              <a:gd name="connsiteY1" fmla="*/ 0 h 216219"/>
              <a:gd name="connsiteX2" fmla="*/ 2900900 w 2900900"/>
              <a:gd name="connsiteY2" fmla="*/ 195899 h 216219"/>
              <a:gd name="connsiteX3" fmla="*/ 0 w 2900900"/>
              <a:gd name="connsiteY3" fmla="*/ 216219 h 216219"/>
              <a:gd name="connsiteX4" fmla="*/ 0 w 2900900"/>
              <a:gd name="connsiteY4" fmla="*/ 0 h 216219"/>
              <a:gd name="connsiteX0" fmla="*/ 0 w 2900900"/>
              <a:gd name="connsiteY0" fmla="*/ 406400 h 622619"/>
              <a:gd name="connsiteX1" fmla="*/ 2651980 w 2900900"/>
              <a:gd name="connsiteY1" fmla="*/ 0 h 622619"/>
              <a:gd name="connsiteX2" fmla="*/ 2900900 w 2900900"/>
              <a:gd name="connsiteY2" fmla="*/ 602299 h 622619"/>
              <a:gd name="connsiteX3" fmla="*/ 0 w 2900900"/>
              <a:gd name="connsiteY3" fmla="*/ 622619 h 622619"/>
              <a:gd name="connsiteX4" fmla="*/ 0 w 2900900"/>
              <a:gd name="connsiteY4" fmla="*/ 406400 h 622619"/>
              <a:gd name="connsiteX0" fmla="*/ 0 w 2946620"/>
              <a:gd name="connsiteY0" fmla="*/ 406400 h 622619"/>
              <a:gd name="connsiteX1" fmla="*/ 2651980 w 2946620"/>
              <a:gd name="connsiteY1" fmla="*/ 0 h 622619"/>
              <a:gd name="connsiteX2" fmla="*/ 2946620 w 2946620"/>
              <a:gd name="connsiteY2" fmla="*/ 602299 h 622619"/>
              <a:gd name="connsiteX3" fmla="*/ 0 w 2946620"/>
              <a:gd name="connsiteY3" fmla="*/ 622619 h 622619"/>
              <a:gd name="connsiteX4" fmla="*/ 0 w 2946620"/>
              <a:gd name="connsiteY4" fmla="*/ 406400 h 622619"/>
              <a:gd name="connsiteX0" fmla="*/ 0 w 2990435"/>
              <a:gd name="connsiteY0" fmla="*/ 434975 h 622619"/>
              <a:gd name="connsiteX1" fmla="*/ 2695795 w 2990435"/>
              <a:gd name="connsiteY1" fmla="*/ 0 h 622619"/>
              <a:gd name="connsiteX2" fmla="*/ 2990435 w 2990435"/>
              <a:gd name="connsiteY2" fmla="*/ 602299 h 622619"/>
              <a:gd name="connsiteX3" fmla="*/ 43815 w 2990435"/>
              <a:gd name="connsiteY3" fmla="*/ 622619 h 622619"/>
              <a:gd name="connsiteX4" fmla="*/ 0 w 2990435"/>
              <a:gd name="connsiteY4" fmla="*/ 434975 h 622619"/>
              <a:gd name="connsiteX0" fmla="*/ 0 w 2990435"/>
              <a:gd name="connsiteY0" fmla="*/ 434975 h 602299"/>
              <a:gd name="connsiteX1" fmla="*/ 2695795 w 2990435"/>
              <a:gd name="connsiteY1" fmla="*/ 0 h 602299"/>
              <a:gd name="connsiteX2" fmla="*/ 2990435 w 2990435"/>
              <a:gd name="connsiteY2" fmla="*/ 602299 h 602299"/>
              <a:gd name="connsiteX3" fmla="*/ 139065 w 2990435"/>
              <a:gd name="connsiteY3" fmla="*/ 569279 h 602299"/>
              <a:gd name="connsiteX4" fmla="*/ 0 w 2990435"/>
              <a:gd name="connsiteY4" fmla="*/ 434975 h 602299"/>
              <a:gd name="connsiteX0" fmla="*/ 0 w 2990435"/>
              <a:gd name="connsiteY0" fmla="*/ 434975 h 602299"/>
              <a:gd name="connsiteX1" fmla="*/ 2695795 w 2990435"/>
              <a:gd name="connsiteY1" fmla="*/ 0 h 602299"/>
              <a:gd name="connsiteX2" fmla="*/ 2990435 w 2990435"/>
              <a:gd name="connsiteY2" fmla="*/ 602299 h 602299"/>
              <a:gd name="connsiteX3" fmla="*/ 81915 w 2990435"/>
              <a:gd name="connsiteY3" fmla="*/ 576899 h 602299"/>
              <a:gd name="connsiteX4" fmla="*/ 0 w 2990435"/>
              <a:gd name="connsiteY4" fmla="*/ 434975 h 602299"/>
              <a:gd name="connsiteX0" fmla="*/ 0 w 3011390"/>
              <a:gd name="connsiteY0" fmla="*/ 455930 h 602299"/>
              <a:gd name="connsiteX1" fmla="*/ 2716750 w 3011390"/>
              <a:gd name="connsiteY1" fmla="*/ 0 h 602299"/>
              <a:gd name="connsiteX2" fmla="*/ 3011390 w 3011390"/>
              <a:gd name="connsiteY2" fmla="*/ 602299 h 602299"/>
              <a:gd name="connsiteX3" fmla="*/ 102870 w 3011390"/>
              <a:gd name="connsiteY3" fmla="*/ 576899 h 602299"/>
              <a:gd name="connsiteX4" fmla="*/ 0 w 3011390"/>
              <a:gd name="connsiteY4" fmla="*/ 455930 h 602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390" h="602299">
                <a:moveTo>
                  <a:pt x="0" y="455930"/>
                </a:moveTo>
                <a:lnTo>
                  <a:pt x="2716750" y="0"/>
                </a:lnTo>
                <a:lnTo>
                  <a:pt x="3011390" y="602299"/>
                </a:lnTo>
                <a:lnTo>
                  <a:pt x="102870" y="576899"/>
                </a:lnTo>
                <a:lnTo>
                  <a:pt x="0" y="455930"/>
                </a:lnTo>
                <a:close/>
              </a:path>
            </a:pathLst>
          </a:custGeom>
          <a:solidFill>
            <a:schemeClr val="accent1">
              <a:alpha val="6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FF21932C-0045-4E8D-B8A5-7BACE8EEB62F}"/>
              </a:ext>
            </a:extLst>
          </p:cNvPr>
          <p:cNvCxnSpPr>
            <a:cxnSpLocks/>
          </p:cNvCxnSpPr>
          <p:nvPr/>
        </p:nvCxnSpPr>
        <p:spPr>
          <a:xfrm flipH="1" flipV="1">
            <a:off x="1457500" y="2333458"/>
            <a:ext cx="3066421" cy="303062"/>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916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5B28A-8D53-4649-B83E-693355FB9FCD}"/>
              </a:ext>
            </a:extLst>
          </p:cNvPr>
          <p:cNvPicPr>
            <a:picLocks noChangeAspect="1"/>
          </p:cNvPicPr>
          <p:nvPr/>
        </p:nvPicPr>
        <p:blipFill>
          <a:blip r:embed="rId2"/>
          <a:srcRect/>
          <a:stretch/>
        </p:blipFill>
        <p:spPr>
          <a:xfrm>
            <a:off x="-82296" y="0"/>
            <a:ext cx="12274296" cy="6858000"/>
          </a:xfrm>
          <a:prstGeom prst="rect">
            <a:avLst/>
          </a:prstGeom>
        </p:spPr>
      </p:pic>
      <p:sp>
        <p:nvSpPr>
          <p:cNvPr id="6" name="Title 5">
            <a:extLst>
              <a:ext uri="{FF2B5EF4-FFF2-40B4-BE49-F238E27FC236}">
                <a16:creationId xmlns:a16="http://schemas.microsoft.com/office/drawing/2014/main" id="{D5A17F7C-C89C-46CA-840F-DD488EC58CAC}"/>
              </a:ext>
            </a:extLst>
          </p:cNvPr>
          <p:cNvSpPr>
            <a:spLocks noGrp="1"/>
          </p:cNvSpPr>
          <p:nvPr>
            <p:ph type="ctrTitle"/>
          </p:nvPr>
        </p:nvSpPr>
        <p:spPr>
          <a:xfrm>
            <a:off x="1524000" y="2224087"/>
            <a:ext cx="9144000" cy="661988"/>
          </a:xfrm>
        </p:spPr>
        <p:txBody>
          <a:bodyPr>
            <a:normAutofit/>
          </a:bodyPr>
          <a:lstStyle/>
          <a:p>
            <a:r>
              <a:rPr lang="en-US" sz="3200" b="1" dirty="0">
                <a:solidFill>
                  <a:srgbClr val="000000"/>
                </a:solidFill>
                <a:effectLst/>
                <a:latin typeface="Calibri" panose="020F0502020204030204" pitchFamily="34" charset="0"/>
                <a:ea typeface="Calibri" panose="020F0502020204030204" pitchFamily="34" charset="0"/>
              </a:rPr>
              <a:t>Cybersecurity: Best Practices in Office Buildings</a:t>
            </a:r>
            <a:endParaRPr lang="en-US" sz="8800" dirty="0"/>
          </a:p>
        </p:txBody>
      </p:sp>
      <p:graphicFrame>
        <p:nvGraphicFramePr>
          <p:cNvPr id="9" name="Table 9">
            <a:extLst>
              <a:ext uri="{FF2B5EF4-FFF2-40B4-BE49-F238E27FC236}">
                <a16:creationId xmlns:a16="http://schemas.microsoft.com/office/drawing/2014/main" id="{A1DDD58F-6665-4D03-9FFC-6D35535199CF}"/>
              </a:ext>
            </a:extLst>
          </p:cNvPr>
          <p:cNvGraphicFramePr>
            <a:graphicFrameLocks noGrp="1"/>
          </p:cNvGraphicFramePr>
          <p:nvPr>
            <p:extLst>
              <p:ext uri="{D42A27DB-BD31-4B8C-83A1-F6EECF244321}">
                <p14:modId xmlns:p14="http://schemas.microsoft.com/office/powerpoint/2010/main" val="34986045"/>
              </p:ext>
            </p:extLst>
          </p:nvPr>
        </p:nvGraphicFramePr>
        <p:xfrm>
          <a:off x="1452560" y="3874254"/>
          <a:ext cx="9286880" cy="1036320"/>
        </p:xfrm>
        <a:graphic>
          <a:graphicData uri="http://schemas.openxmlformats.org/drawingml/2006/table">
            <a:tbl>
              <a:tblPr firstRow="1" bandRow="1">
                <a:tableStyleId>{5C22544A-7EE6-4342-B048-85BDC9FD1C3A}</a:tableStyleId>
              </a:tblPr>
              <a:tblGrid>
                <a:gridCol w="4643440">
                  <a:extLst>
                    <a:ext uri="{9D8B030D-6E8A-4147-A177-3AD203B41FA5}">
                      <a16:colId xmlns:a16="http://schemas.microsoft.com/office/drawing/2014/main" val="4091343192"/>
                    </a:ext>
                  </a:extLst>
                </a:gridCol>
                <a:gridCol w="4643440">
                  <a:extLst>
                    <a:ext uri="{9D8B030D-6E8A-4147-A177-3AD203B41FA5}">
                      <a16:colId xmlns:a16="http://schemas.microsoft.com/office/drawing/2014/main" val="1557937902"/>
                    </a:ext>
                  </a:extLst>
                </a:gridCol>
              </a:tblGrid>
              <a:tr h="370840">
                <a:tc>
                  <a:txBody>
                    <a:bodyPr/>
                    <a:lstStyle/>
                    <a:p>
                      <a:pPr algn="ctr"/>
                      <a:r>
                        <a:rPr lang="en-US" dirty="0">
                          <a:solidFill>
                            <a:schemeClr val="tx1"/>
                          </a:solidFill>
                        </a:rPr>
                        <a:t>Chris Peckham</a:t>
                      </a:r>
                    </a:p>
                    <a:p>
                      <a:pPr algn="ctr"/>
                      <a:r>
                        <a:rPr lang="en-US" sz="1600" b="0" dirty="0">
                          <a:solidFill>
                            <a:schemeClr val="tx1"/>
                          </a:solidFill>
                        </a:rPr>
                        <a:t>Ollivier Corporation</a:t>
                      </a:r>
                    </a:p>
                    <a:p>
                      <a:pPr algn="ctr"/>
                      <a:r>
                        <a:rPr lang="en-US" sz="1600" b="0" dirty="0">
                          <a:solidFill>
                            <a:schemeClr val="tx1"/>
                          </a:solidFill>
                        </a:rPr>
                        <a:t>Director of Operations</a:t>
                      </a:r>
                    </a:p>
                    <a:p>
                      <a:pPr algn="ctr"/>
                      <a:r>
                        <a:rPr lang="en-US" sz="1200" b="0" dirty="0">
                          <a:solidFill>
                            <a:schemeClr val="tx1"/>
                          </a:solidFill>
                          <a:hlinkClick r:id="rId3"/>
                        </a:rPr>
                        <a:t>chrispeckham@olliviercorp.com</a:t>
                      </a:r>
                      <a:r>
                        <a:rPr lang="en-US" sz="1200" b="0" dirty="0">
                          <a:solidFill>
                            <a:schemeClr val="tx1"/>
                          </a:solidFill>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b="1" kern="1200" dirty="0">
                          <a:solidFill>
                            <a:schemeClr val="tx1"/>
                          </a:solidFill>
                          <a:effectLst/>
                          <a:latin typeface="+mn-lt"/>
                          <a:ea typeface="+mn-ea"/>
                          <a:cs typeface="+mn-cs"/>
                        </a:rPr>
                        <a:t>Fred Gordy</a:t>
                      </a:r>
                    </a:p>
                    <a:p>
                      <a:pPr algn="ctr"/>
                      <a:r>
                        <a:rPr lang="en-US" sz="1600" b="0" kern="1200" dirty="0">
                          <a:solidFill>
                            <a:schemeClr val="tx1"/>
                          </a:solidFill>
                          <a:effectLst/>
                          <a:latin typeface="+mn-lt"/>
                          <a:ea typeface="+mn-ea"/>
                          <a:cs typeface="+mn-cs"/>
                        </a:rPr>
                        <a:t>Director of Cyber Security &amp; Managing Consultant</a:t>
                      </a:r>
                    </a:p>
                    <a:p>
                      <a:pPr algn="ctr"/>
                      <a:r>
                        <a:rPr lang="en-US" sz="1600" b="0" kern="1200" dirty="0">
                          <a:solidFill>
                            <a:schemeClr val="tx1"/>
                          </a:solidFill>
                          <a:effectLst/>
                          <a:latin typeface="+mn-lt"/>
                          <a:ea typeface="+mn-ea"/>
                          <a:cs typeface="+mn-cs"/>
                        </a:rPr>
                        <a:t>Intelligent Buildings, LLC</a:t>
                      </a:r>
                    </a:p>
                    <a:p>
                      <a:pPr algn="ctr"/>
                      <a:r>
                        <a:rPr lang="en-US" sz="1200" b="0" kern="1200" dirty="0">
                          <a:solidFill>
                            <a:schemeClr val="tx1"/>
                          </a:solidFill>
                          <a:effectLst/>
                          <a:latin typeface="+mn-lt"/>
                          <a:ea typeface="+mn-ea"/>
                          <a:cs typeface="+mn-cs"/>
                          <a:hlinkClick r:id="rId4"/>
                        </a:rPr>
                        <a:t>fred.gordy@intelligentbuildings.com</a:t>
                      </a:r>
                      <a:r>
                        <a:rPr lang="en-US" sz="1200" b="0" kern="1200" dirty="0">
                          <a:solidFill>
                            <a:schemeClr val="tx1"/>
                          </a:solidFill>
                          <a:effectLst/>
                          <a:latin typeface="+mn-lt"/>
                          <a:ea typeface="+mn-ea"/>
                          <a:cs typeface="+mn-cs"/>
                        </a:rPr>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6796707"/>
                  </a:ext>
                </a:extLst>
              </a:tr>
            </a:tbl>
          </a:graphicData>
        </a:graphic>
      </p:graphicFrame>
      <p:sp>
        <p:nvSpPr>
          <p:cNvPr id="10" name="TextBox 9">
            <a:extLst>
              <a:ext uri="{FF2B5EF4-FFF2-40B4-BE49-F238E27FC236}">
                <a16:creationId xmlns:a16="http://schemas.microsoft.com/office/drawing/2014/main" id="{34A8478E-F1C7-451D-9C65-103993E73D1F}"/>
              </a:ext>
            </a:extLst>
          </p:cNvPr>
          <p:cNvSpPr txBox="1"/>
          <p:nvPr/>
        </p:nvSpPr>
        <p:spPr>
          <a:xfrm>
            <a:off x="4002014" y="5937805"/>
            <a:ext cx="4105676" cy="338554"/>
          </a:xfrm>
          <a:prstGeom prst="rect">
            <a:avLst/>
          </a:prstGeom>
          <a:noFill/>
        </p:spPr>
        <p:txBody>
          <a:bodyPr wrap="none" rtlCol="0">
            <a:spAutoFit/>
          </a:bodyPr>
          <a:lstStyle/>
          <a:p>
            <a:r>
              <a:rPr lang="en-US" sz="1600" dirty="0"/>
              <a:t>Wednesday, October 28, 3:00 PM – 3:30 PM PT</a:t>
            </a:r>
          </a:p>
        </p:txBody>
      </p:sp>
    </p:spTree>
    <p:extLst>
      <p:ext uri="{BB962C8B-B14F-4D97-AF65-F5344CB8AC3E}">
        <p14:creationId xmlns:p14="http://schemas.microsoft.com/office/powerpoint/2010/main" val="1951018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9A68-5B1E-4E53-B377-9A66EC2273BF}"/>
              </a:ext>
            </a:extLst>
          </p:cNvPr>
          <p:cNvSpPr>
            <a:spLocks noGrp="1"/>
          </p:cNvSpPr>
          <p:nvPr>
            <p:ph type="title"/>
          </p:nvPr>
        </p:nvSpPr>
        <p:spPr>
          <a:xfrm>
            <a:off x="2147236" y="125998"/>
            <a:ext cx="8240773" cy="1009784"/>
          </a:xfrm>
        </p:spPr>
        <p:txBody>
          <a:bodyPr/>
          <a:lstStyle/>
          <a:p>
            <a:r>
              <a:rPr lang="en-US" dirty="0"/>
              <a:t>Typical Findings – Vendor Access</a:t>
            </a:r>
          </a:p>
        </p:txBody>
      </p:sp>
      <p:grpSp>
        <p:nvGrpSpPr>
          <p:cNvPr id="35" name="Group 34">
            <a:extLst>
              <a:ext uri="{FF2B5EF4-FFF2-40B4-BE49-F238E27FC236}">
                <a16:creationId xmlns:a16="http://schemas.microsoft.com/office/drawing/2014/main" id="{229E5D3C-05F4-48B5-8118-6A41F84D65B6}"/>
              </a:ext>
            </a:extLst>
          </p:cNvPr>
          <p:cNvGrpSpPr>
            <a:grpSpLocks noChangeAspect="1"/>
          </p:cNvGrpSpPr>
          <p:nvPr/>
        </p:nvGrpSpPr>
        <p:grpSpPr>
          <a:xfrm>
            <a:off x="2133998" y="1313358"/>
            <a:ext cx="7903138" cy="5058259"/>
            <a:chOff x="2883028" y="1236823"/>
            <a:chExt cx="6641598" cy="4250833"/>
          </a:xfrm>
        </p:grpSpPr>
        <p:pic>
          <p:nvPicPr>
            <p:cNvPr id="36" name="Picture 35">
              <a:extLst>
                <a:ext uri="{FF2B5EF4-FFF2-40B4-BE49-F238E27FC236}">
                  <a16:creationId xmlns:a16="http://schemas.microsoft.com/office/drawing/2014/main" id="{EAB3442D-00A7-4ED4-B549-E152E36BD658}"/>
                </a:ext>
              </a:extLst>
            </p:cNvPr>
            <p:cNvPicPr>
              <a:picLocks noChangeAspect="1"/>
            </p:cNvPicPr>
            <p:nvPr/>
          </p:nvPicPr>
          <p:blipFill>
            <a:blip r:embed="rId2"/>
            <a:stretch>
              <a:fillRect/>
            </a:stretch>
          </p:blipFill>
          <p:spPr>
            <a:xfrm>
              <a:off x="2883028" y="1236823"/>
              <a:ext cx="6641598" cy="4250833"/>
            </a:xfrm>
            <a:prstGeom prst="rect">
              <a:avLst/>
            </a:prstGeom>
          </p:spPr>
        </p:pic>
        <p:sp>
          <p:nvSpPr>
            <p:cNvPr id="37" name="Rectangle 36">
              <a:extLst>
                <a:ext uri="{FF2B5EF4-FFF2-40B4-BE49-F238E27FC236}">
                  <a16:creationId xmlns:a16="http://schemas.microsoft.com/office/drawing/2014/main" id="{851A8824-CAB5-46C3-A8E0-D433D48B007A}"/>
                </a:ext>
              </a:extLst>
            </p:cNvPr>
            <p:cNvSpPr/>
            <p:nvPr/>
          </p:nvSpPr>
          <p:spPr>
            <a:xfrm flipV="1">
              <a:off x="5106021" y="2446018"/>
              <a:ext cx="573419" cy="92981"/>
            </a:xfrm>
            <a:prstGeom prst="rect">
              <a:avLst/>
            </a:prstGeom>
            <a:pattFill prst="dk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1842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D1FDF-38C5-4C27-AD24-1516381F0765}"/>
              </a:ext>
            </a:extLst>
          </p:cNvPr>
          <p:cNvSpPr>
            <a:spLocks noGrp="1"/>
          </p:cNvSpPr>
          <p:nvPr>
            <p:ph idx="1"/>
          </p:nvPr>
        </p:nvSpPr>
        <p:spPr>
          <a:xfrm>
            <a:off x="202131" y="1339702"/>
            <a:ext cx="11617692" cy="4880123"/>
          </a:xfrm>
        </p:spPr>
        <p:txBody>
          <a:bodyPr>
            <a:normAutofit lnSpcReduction="10000"/>
          </a:bodyPr>
          <a:lstStyle/>
          <a:p>
            <a:r>
              <a:rPr lang="en-US" dirty="0"/>
              <a:t>Basic best practices that can strengthen your BCS posture</a:t>
            </a:r>
          </a:p>
          <a:p>
            <a:endParaRPr lang="en-US" dirty="0"/>
          </a:p>
          <a:p>
            <a:pPr lvl="1"/>
            <a:r>
              <a:rPr lang="en-US" dirty="0"/>
              <a:t>Know What You Don’t Know – Identify Your Assets</a:t>
            </a:r>
          </a:p>
          <a:p>
            <a:pPr lvl="1"/>
            <a:endParaRPr lang="en-US" dirty="0"/>
          </a:p>
          <a:p>
            <a:pPr lvl="1"/>
            <a:r>
              <a:rPr lang="en-US" dirty="0"/>
              <a:t>Know What You Don’t Know – What Is Your Exposure</a:t>
            </a:r>
          </a:p>
          <a:p>
            <a:pPr lvl="1"/>
            <a:endParaRPr lang="en-US" dirty="0"/>
          </a:p>
          <a:p>
            <a:pPr lvl="1"/>
            <a:r>
              <a:rPr lang="en-US" dirty="0"/>
              <a:t>Vendor Management &amp; Compliance – Do You Control Them or Do They Control You</a:t>
            </a:r>
          </a:p>
          <a:p>
            <a:pPr lvl="1"/>
            <a:endParaRPr lang="en-US" dirty="0"/>
          </a:p>
          <a:p>
            <a:pPr lvl="1"/>
            <a:r>
              <a:rPr lang="en-US" dirty="0"/>
              <a:t>Assess Configurations – Users, Default Settings, Vendor Defaults</a:t>
            </a:r>
          </a:p>
          <a:p>
            <a:pPr lvl="1"/>
            <a:endParaRPr lang="en-US" dirty="0"/>
          </a:p>
          <a:p>
            <a:pPr lvl="1"/>
            <a:r>
              <a:rPr lang="en-US" dirty="0"/>
              <a:t>Basic Disaster Recovery – Backup and Backup Right</a:t>
            </a:r>
          </a:p>
          <a:p>
            <a:pPr lvl="1"/>
            <a:endParaRPr lang="en-US" dirty="0"/>
          </a:p>
          <a:p>
            <a:pPr lvl="1"/>
            <a:r>
              <a:rPr lang="en-US" dirty="0"/>
              <a:t>Basic Best Practices – Train Your People and Your Vendors</a:t>
            </a:r>
          </a:p>
          <a:p>
            <a:pPr marL="0" indent="0">
              <a:buNone/>
            </a:pPr>
            <a:endParaRPr lang="en-US" dirty="0"/>
          </a:p>
        </p:txBody>
      </p:sp>
      <p:sp>
        <p:nvSpPr>
          <p:cNvPr id="3" name="Title 2">
            <a:extLst>
              <a:ext uri="{FF2B5EF4-FFF2-40B4-BE49-F238E27FC236}">
                <a16:creationId xmlns:a16="http://schemas.microsoft.com/office/drawing/2014/main" id="{CD4A4359-CF0E-4EEC-B9A9-E7AC7EFA6DD5}"/>
              </a:ext>
            </a:extLst>
          </p:cNvPr>
          <p:cNvSpPr>
            <a:spLocks noGrp="1"/>
          </p:cNvSpPr>
          <p:nvPr>
            <p:ph type="title"/>
          </p:nvPr>
        </p:nvSpPr>
        <p:spPr/>
        <p:txBody>
          <a:bodyPr/>
          <a:lstStyle/>
          <a:p>
            <a:r>
              <a:rPr lang="en-US"/>
              <a:t>Easy, Low Cost Wins</a:t>
            </a:r>
            <a:endParaRPr lang="en-US" dirty="0"/>
          </a:p>
        </p:txBody>
      </p:sp>
    </p:spTree>
    <p:extLst>
      <p:ext uri="{BB962C8B-B14F-4D97-AF65-F5344CB8AC3E}">
        <p14:creationId xmlns:p14="http://schemas.microsoft.com/office/powerpoint/2010/main" val="1594408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5B28A-8D53-4649-B83E-693355FB9FCD}"/>
              </a:ext>
            </a:extLst>
          </p:cNvPr>
          <p:cNvPicPr>
            <a:picLocks noChangeAspect="1"/>
          </p:cNvPicPr>
          <p:nvPr/>
        </p:nvPicPr>
        <p:blipFill>
          <a:blip r:embed="rId2"/>
          <a:srcRect/>
          <a:stretch/>
        </p:blipFill>
        <p:spPr>
          <a:xfrm>
            <a:off x="-82296" y="0"/>
            <a:ext cx="12274296" cy="6858000"/>
          </a:xfrm>
          <a:prstGeom prst="rect">
            <a:avLst/>
          </a:prstGeom>
        </p:spPr>
      </p:pic>
      <p:sp>
        <p:nvSpPr>
          <p:cNvPr id="2" name="Content Placeholder 1">
            <a:extLst>
              <a:ext uri="{FF2B5EF4-FFF2-40B4-BE49-F238E27FC236}">
                <a16:creationId xmlns:a16="http://schemas.microsoft.com/office/drawing/2014/main" id="{A5764BEC-D92E-455A-97E3-26E4808CC99F}"/>
              </a:ext>
            </a:extLst>
          </p:cNvPr>
          <p:cNvSpPr>
            <a:spLocks noGrp="1"/>
          </p:cNvSpPr>
          <p:nvPr>
            <p:ph idx="1"/>
          </p:nvPr>
        </p:nvSpPr>
        <p:spPr/>
        <p:txBody>
          <a:bodyPr>
            <a:normAutofit/>
          </a:bodyPr>
          <a:lstStyle/>
          <a:p>
            <a:r>
              <a:rPr lang="en-US" dirty="0"/>
              <a:t>Background</a:t>
            </a:r>
          </a:p>
          <a:p>
            <a:r>
              <a:rPr lang="en-US" dirty="0"/>
              <a:t>It’s the simple things</a:t>
            </a:r>
          </a:p>
          <a:p>
            <a:r>
              <a:rPr lang="en-US" sz="2800" dirty="0"/>
              <a:t>Operator/Management Exposure</a:t>
            </a:r>
            <a:endParaRPr lang="en-US" dirty="0"/>
          </a:p>
          <a:p>
            <a:r>
              <a:rPr lang="en-US" dirty="0"/>
              <a:t>Cyber Hygiene</a:t>
            </a:r>
          </a:p>
          <a:p>
            <a:r>
              <a:rPr lang="en-US" dirty="0"/>
              <a:t>Current Threats to Building Control Systems (BCS)</a:t>
            </a:r>
          </a:p>
          <a:p>
            <a:r>
              <a:rPr lang="en-US" dirty="0"/>
              <a:t>What is the “Norm”</a:t>
            </a:r>
          </a:p>
          <a:p>
            <a:r>
              <a:rPr lang="en-US" dirty="0"/>
              <a:t>Easy, Low Cost Wins</a:t>
            </a:r>
          </a:p>
          <a:p>
            <a:r>
              <a:rPr lang="en-US" dirty="0"/>
              <a:t>Wrap-up</a:t>
            </a:r>
          </a:p>
          <a:p>
            <a:r>
              <a:rPr lang="en-US" dirty="0"/>
              <a:t>Discussion / Q&amp;A</a:t>
            </a:r>
          </a:p>
        </p:txBody>
      </p:sp>
      <p:sp>
        <p:nvSpPr>
          <p:cNvPr id="6" name="Title 5">
            <a:extLst>
              <a:ext uri="{FF2B5EF4-FFF2-40B4-BE49-F238E27FC236}">
                <a16:creationId xmlns:a16="http://schemas.microsoft.com/office/drawing/2014/main" id="{D5A17F7C-C89C-46CA-840F-DD488EC58CAC}"/>
              </a:ext>
            </a:extLst>
          </p:cNvPr>
          <p:cNvSpPr>
            <a:spLocks noGrp="1"/>
          </p:cNvSpPr>
          <p:nvPr>
            <p:ph type="title"/>
          </p:nvPr>
        </p:nvSpPr>
        <p:spPr/>
        <p:txBody>
          <a:bodyPr>
            <a:noAutofit/>
          </a:bodyPr>
          <a:lstStyle/>
          <a:p>
            <a:r>
              <a:rPr lang="en-US" dirty="0"/>
              <a:t>Wrap-Up</a:t>
            </a:r>
          </a:p>
        </p:txBody>
      </p:sp>
    </p:spTree>
    <p:extLst>
      <p:ext uri="{BB962C8B-B14F-4D97-AF65-F5344CB8AC3E}">
        <p14:creationId xmlns:p14="http://schemas.microsoft.com/office/powerpoint/2010/main" val="1307535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5B28A-8D53-4649-B83E-693355FB9FCD}"/>
              </a:ext>
            </a:extLst>
          </p:cNvPr>
          <p:cNvPicPr>
            <a:picLocks noChangeAspect="1"/>
          </p:cNvPicPr>
          <p:nvPr/>
        </p:nvPicPr>
        <p:blipFill>
          <a:blip r:embed="rId2"/>
          <a:srcRect/>
          <a:stretch/>
        </p:blipFill>
        <p:spPr>
          <a:xfrm>
            <a:off x="-82296" y="0"/>
            <a:ext cx="12274296" cy="6858000"/>
          </a:xfrm>
          <a:prstGeom prst="rect">
            <a:avLst/>
          </a:prstGeom>
        </p:spPr>
      </p:pic>
      <p:sp>
        <p:nvSpPr>
          <p:cNvPr id="6" name="Title 5">
            <a:extLst>
              <a:ext uri="{FF2B5EF4-FFF2-40B4-BE49-F238E27FC236}">
                <a16:creationId xmlns:a16="http://schemas.microsoft.com/office/drawing/2014/main" id="{D5A17F7C-C89C-46CA-840F-DD488EC58CAC}"/>
              </a:ext>
            </a:extLst>
          </p:cNvPr>
          <p:cNvSpPr>
            <a:spLocks noGrp="1"/>
          </p:cNvSpPr>
          <p:nvPr>
            <p:ph type="title"/>
          </p:nvPr>
        </p:nvSpPr>
        <p:spPr/>
        <p:txBody>
          <a:bodyPr>
            <a:noAutofit/>
          </a:bodyPr>
          <a:lstStyle/>
          <a:p>
            <a:r>
              <a:rPr lang="en-US" dirty="0"/>
              <a:t>Discussion / Q &amp; A</a:t>
            </a:r>
          </a:p>
        </p:txBody>
      </p:sp>
      <p:pic>
        <p:nvPicPr>
          <p:cNvPr id="1032" name="Picture 8" descr="Free Business Discussion Cliparts, Download Free Clip Art, Free Clip Art on  Clipart Library">
            <a:extLst>
              <a:ext uri="{FF2B5EF4-FFF2-40B4-BE49-F238E27FC236}">
                <a16:creationId xmlns:a16="http://schemas.microsoft.com/office/drawing/2014/main" id="{C2789D4F-6282-4D54-8679-FE842246D5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6247" y="1657501"/>
            <a:ext cx="5140434" cy="41866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26D9FB-CB70-4C13-BFDB-3458D0948920}"/>
              </a:ext>
            </a:extLst>
          </p:cNvPr>
          <p:cNvSpPr txBox="1"/>
          <p:nvPr/>
        </p:nvSpPr>
        <p:spPr>
          <a:xfrm>
            <a:off x="5986464" y="6178402"/>
            <a:ext cx="6205536" cy="230832"/>
          </a:xfrm>
          <a:prstGeom prst="rect">
            <a:avLst/>
          </a:prstGeom>
          <a:noFill/>
        </p:spPr>
        <p:txBody>
          <a:bodyPr wrap="square">
            <a:spAutoFit/>
          </a:bodyPr>
          <a:lstStyle/>
          <a:p>
            <a:r>
              <a:rPr lang="en-US" sz="900" dirty="0"/>
              <a:t>https://cdn.imgbin.com/25/11/23/imgbin-discussion-group-internet-forum-focus-group-AJZZU8fYpRnmaQqvGQgYMDVe6.jpg</a:t>
            </a:r>
          </a:p>
        </p:txBody>
      </p:sp>
    </p:spTree>
    <p:extLst>
      <p:ext uri="{BB962C8B-B14F-4D97-AF65-F5344CB8AC3E}">
        <p14:creationId xmlns:p14="http://schemas.microsoft.com/office/powerpoint/2010/main" val="262351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2DAE0A-8454-4F37-8D91-459055209EA4}"/>
              </a:ext>
            </a:extLst>
          </p:cNvPr>
          <p:cNvSpPr>
            <a:spLocks noGrp="1"/>
          </p:cNvSpPr>
          <p:nvPr>
            <p:ph idx="1"/>
          </p:nvPr>
        </p:nvSpPr>
        <p:spPr/>
        <p:txBody>
          <a:bodyPr/>
          <a:lstStyle/>
          <a:p>
            <a:r>
              <a:rPr lang="en-US" dirty="0"/>
              <a:t>The participant will understand the importance of cybersecurity and how it can impact a business.</a:t>
            </a:r>
          </a:p>
          <a:p>
            <a:r>
              <a:rPr lang="en-US" dirty="0"/>
              <a:t>The participant will be reminded of good cyber hygiene practices and what can be done to improve their current environment.</a:t>
            </a:r>
          </a:p>
          <a:p>
            <a:r>
              <a:rPr lang="en-US" dirty="0"/>
              <a:t>The participant will have a better understanding of building control systems, how these systems may be exposed, and what can be done to reduce the cybersecurity risk to them.</a:t>
            </a:r>
          </a:p>
          <a:p>
            <a:endParaRPr lang="en-US" dirty="0"/>
          </a:p>
          <a:p>
            <a:endParaRPr lang="en-US" dirty="0"/>
          </a:p>
        </p:txBody>
      </p:sp>
      <p:sp>
        <p:nvSpPr>
          <p:cNvPr id="3" name="Title 2">
            <a:extLst>
              <a:ext uri="{FF2B5EF4-FFF2-40B4-BE49-F238E27FC236}">
                <a16:creationId xmlns:a16="http://schemas.microsoft.com/office/drawing/2014/main" id="{6AD850F6-51A9-433E-93F4-8B335EECB481}"/>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154479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5B28A-8D53-4649-B83E-693355FB9FCD}"/>
              </a:ext>
            </a:extLst>
          </p:cNvPr>
          <p:cNvPicPr>
            <a:picLocks noChangeAspect="1"/>
          </p:cNvPicPr>
          <p:nvPr/>
        </p:nvPicPr>
        <p:blipFill>
          <a:blip r:embed="rId2"/>
          <a:srcRect/>
          <a:stretch/>
        </p:blipFill>
        <p:spPr>
          <a:xfrm>
            <a:off x="-82296" y="0"/>
            <a:ext cx="12274296" cy="6858000"/>
          </a:xfrm>
          <a:prstGeom prst="rect">
            <a:avLst/>
          </a:prstGeom>
        </p:spPr>
      </p:pic>
      <p:sp>
        <p:nvSpPr>
          <p:cNvPr id="2" name="Content Placeholder 1">
            <a:extLst>
              <a:ext uri="{FF2B5EF4-FFF2-40B4-BE49-F238E27FC236}">
                <a16:creationId xmlns:a16="http://schemas.microsoft.com/office/drawing/2014/main" id="{A5764BEC-D92E-455A-97E3-26E4808CC99F}"/>
              </a:ext>
            </a:extLst>
          </p:cNvPr>
          <p:cNvSpPr>
            <a:spLocks noGrp="1"/>
          </p:cNvSpPr>
          <p:nvPr>
            <p:ph idx="1"/>
          </p:nvPr>
        </p:nvSpPr>
        <p:spPr/>
        <p:txBody>
          <a:bodyPr>
            <a:normAutofit/>
          </a:bodyPr>
          <a:lstStyle/>
          <a:p>
            <a:r>
              <a:rPr lang="en-US" dirty="0"/>
              <a:t>Background</a:t>
            </a:r>
          </a:p>
          <a:p>
            <a:r>
              <a:rPr lang="en-US" dirty="0"/>
              <a:t>It’s the simple things</a:t>
            </a:r>
          </a:p>
          <a:p>
            <a:r>
              <a:rPr lang="en-US" sz="2800" dirty="0"/>
              <a:t>Operator/Management Exposure</a:t>
            </a:r>
            <a:endParaRPr lang="en-US" dirty="0"/>
          </a:p>
          <a:p>
            <a:r>
              <a:rPr lang="en-US" dirty="0"/>
              <a:t>Cyber Hygiene</a:t>
            </a:r>
          </a:p>
          <a:p>
            <a:r>
              <a:rPr lang="en-US" dirty="0"/>
              <a:t>Current Threats to Building Control Systems (BCS)</a:t>
            </a:r>
          </a:p>
          <a:p>
            <a:r>
              <a:rPr lang="en-US" dirty="0"/>
              <a:t>What is the “Norm”</a:t>
            </a:r>
          </a:p>
          <a:p>
            <a:r>
              <a:rPr lang="en-US" dirty="0"/>
              <a:t>Easy, Low Cost Wins</a:t>
            </a:r>
          </a:p>
          <a:p>
            <a:r>
              <a:rPr lang="en-US" dirty="0"/>
              <a:t>Wrap-up</a:t>
            </a:r>
          </a:p>
          <a:p>
            <a:r>
              <a:rPr lang="en-US" dirty="0"/>
              <a:t>Discussion / Q&amp;A</a:t>
            </a:r>
          </a:p>
        </p:txBody>
      </p:sp>
      <p:sp>
        <p:nvSpPr>
          <p:cNvPr id="6" name="Title 5">
            <a:extLst>
              <a:ext uri="{FF2B5EF4-FFF2-40B4-BE49-F238E27FC236}">
                <a16:creationId xmlns:a16="http://schemas.microsoft.com/office/drawing/2014/main" id="{D5A17F7C-C89C-46CA-840F-DD488EC58CAC}"/>
              </a:ext>
            </a:extLst>
          </p:cNvPr>
          <p:cNvSpPr>
            <a:spLocks noGrp="1"/>
          </p:cNvSpPr>
          <p:nvPr>
            <p:ph type="title"/>
          </p:nvPr>
        </p:nvSpPr>
        <p:spPr/>
        <p:txBody>
          <a:bodyPr>
            <a:noAutofit/>
          </a:bodyPr>
          <a:lstStyle/>
          <a:p>
            <a:r>
              <a:rPr lang="en-US" dirty="0"/>
              <a:t>Introduction</a:t>
            </a:r>
          </a:p>
        </p:txBody>
      </p:sp>
    </p:spTree>
    <p:extLst>
      <p:ext uri="{BB962C8B-B14F-4D97-AF65-F5344CB8AC3E}">
        <p14:creationId xmlns:p14="http://schemas.microsoft.com/office/powerpoint/2010/main" val="362285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D68CE4-467A-47A4-950B-F1D7D30C0759}"/>
              </a:ext>
            </a:extLst>
          </p:cNvPr>
          <p:cNvSpPr>
            <a:spLocks noGrp="1"/>
          </p:cNvSpPr>
          <p:nvPr>
            <p:ph idx="1"/>
          </p:nvPr>
        </p:nvSpPr>
        <p:spPr/>
        <p:txBody>
          <a:bodyPr>
            <a:normAutofit/>
          </a:bodyPr>
          <a:lstStyle/>
          <a:p>
            <a:pPr marL="457200" lvl="1" indent="0">
              <a:buNone/>
            </a:pPr>
            <a:r>
              <a:rPr lang="en-US" dirty="0"/>
              <a:t>Cybersecurity is the state or process of protecting and recovering computer systems, networks, devices, and programs from any type of cyber attack. Cyber attacks are an increasingly sophisticated and evolving danger to sensitive data, as attackers employ new methods powered by social engineering and artificial intelligence to circumvent traditional security controls. </a:t>
            </a:r>
          </a:p>
          <a:p>
            <a:pPr marL="457200" lvl="1" indent="0">
              <a:buNone/>
            </a:pPr>
            <a:r>
              <a:rPr lang="en-US" dirty="0">
                <a:latin typeface="Lato"/>
              </a:rPr>
              <a:t>	</a:t>
            </a:r>
            <a:r>
              <a:rPr lang="en-US" sz="1700" dirty="0">
                <a:hlinkClick r:id="rId2"/>
              </a:rPr>
              <a:t>https://www.upguard.com/blog/cybersecurity-important</a:t>
            </a:r>
            <a:r>
              <a:rPr lang="en-US" sz="1700" dirty="0"/>
              <a:t> </a:t>
            </a:r>
          </a:p>
          <a:p>
            <a:pPr marL="457200" lvl="1" indent="0">
              <a:buNone/>
            </a:pPr>
            <a:endParaRPr lang="en-US" dirty="0"/>
          </a:p>
          <a:p>
            <a:pPr marL="457200" lvl="1" indent="0">
              <a:buNone/>
            </a:pPr>
            <a:endParaRPr lang="en-US" dirty="0"/>
          </a:p>
          <a:p>
            <a:pPr marL="0" indent="0" algn="l">
              <a:buNone/>
            </a:pPr>
            <a:r>
              <a:rPr lang="en-US" sz="2400" dirty="0"/>
              <a:t>Lack of focus on cybersecurity can damage a business: economic costs, reputational costs, regulatory costs</a:t>
            </a:r>
          </a:p>
          <a:p>
            <a:pPr marL="0" indent="0" algn="l">
              <a:buNone/>
            </a:pPr>
            <a:endParaRPr lang="en-US" sz="1800" dirty="0"/>
          </a:p>
          <a:p>
            <a:pPr marL="457200" lvl="1" indent="0">
              <a:buNone/>
            </a:pPr>
            <a:endParaRPr lang="en-US" dirty="0"/>
          </a:p>
        </p:txBody>
      </p:sp>
      <p:sp>
        <p:nvSpPr>
          <p:cNvPr id="3" name="Title 2">
            <a:extLst>
              <a:ext uri="{FF2B5EF4-FFF2-40B4-BE49-F238E27FC236}">
                <a16:creationId xmlns:a16="http://schemas.microsoft.com/office/drawing/2014/main" id="{E87A67F0-B293-4DAF-A97C-CFE8CC778044}"/>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1595606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439898-477B-4E2C-B5E3-932412C54215}"/>
              </a:ext>
            </a:extLst>
          </p:cNvPr>
          <p:cNvSpPr>
            <a:spLocks noGrp="1"/>
          </p:cNvSpPr>
          <p:nvPr>
            <p:ph idx="1"/>
          </p:nvPr>
        </p:nvSpPr>
        <p:spPr/>
        <p:txBody>
          <a:bodyPr>
            <a:normAutofit fontScale="92500" lnSpcReduction="10000"/>
          </a:bodyPr>
          <a:lstStyle/>
          <a:p>
            <a:r>
              <a:rPr lang="en-US" dirty="0"/>
              <a:t>Phishing</a:t>
            </a:r>
          </a:p>
          <a:p>
            <a:pPr lvl="1"/>
            <a:r>
              <a:rPr lang="en-US" dirty="0"/>
              <a:t>Poor grammar</a:t>
            </a:r>
          </a:p>
          <a:p>
            <a:pPr lvl="1"/>
            <a:r>
              <a:rPr lang="en-US" dirty="0"/>
              <a:t>Logo use</a:t>
            </a:r>
          </a:p>
          <a:p>
            <a:pPr lvl="1"/>
            <a:r>
              <a:rPr lang="en-US" dirty="0"/>
              <a:t>Request from manager</a:t>
            </a:r>
          </a:p>
          <a:p>
            <a:pPr lvl="1"/>
            <a:r>
              <a:rPr lang="en-US" dirty="0"/>
              <a:t>Wire transfer requests</a:t>
            </a:r>
          </a:p>
          <a:p>
            <a:r>
              <a:rPr lang="en-US" dirty="0"/>
              <a:t>Protect mobile device</a:t>
            </a:r>
          </a:p>
          <a:p>
            <a:pPr lvl="1"/>
            <a:r>
              <a:rPr lang="en-US" dirty="0"/>
              <a:t>Lock codes</a:t>
            </a:r>
          </a:p>
          <a:p>
            <a:pPr lvl="1"/>
            <a:r>
              <a:rPr lang="en-US" dirty="0"/>
              <a:t>Review apps- Look at where data is going</a:t>
            </a:r>
          </a:p>
          <a:p>
            <a:pPr lvl="1"/>
            <a:r>
              <a:rPr lang="en-US" dirty="0"/>
              <a:t>Ability to remote wipe</a:t>
            </a:r>
          </a:p>
          <a:p>
            <a:r>
              <a:rPr lang="en-US" dirty="0"/>
              <a:t>Accounts</a:t>
            </a:r>
          </a:p>
          <a:p>
            <a:pPr lvl="1"/>
            <a:r>
              <a:rPr lang="en-US" dirty="0"/>
              <a:t>MFA</a:t>
            </a:r>
          </a:p>
          <a:p>
            <a:pPr lvl="1"/>
            <a:r>
              <a:rPr lang="en-US" dirty="0"/>
              <a:t>Don’t mix personal and business email</a:t>
            </a:r>
          </a:p>
          <a:p>
            <a:pPr lvl="1"/>
            <a:r>
              <a:rPr lang="en-US" dirty="0"/>
              <a:t>Social Media information</a:t>
            </a:r>
          </a:p>
          <a:p>
            <a:pPr lvl="1"/>
            <a:endParaRPr lang="en-US" dirty="0"/>
          </a:p>
          <a:p>
            <a:pPr lvl="1"/>
            <a:endParaRPr lang="en-US" dirty="0"/>
          </a:p>
        </p:txBody>
      </p:sp>
      <p:sp>
        <p:nvSpPr>
          <p:cNvPr id="3" name="Title 2">
            <a:extLst>
              <a:ext uri="{FF2B5EF4-FFF2-40B4-BE49-F238E27FC236}">
                <a16:creationId xmlns:a16="http://schemas.microsoft.com/office/drawing/2014/main" id="{EACFFAE8-7E63-4371-BC70-EE3AF469D436}"/>
              </a:ext>
            </a:extLst>
          </p:cNvPr>
          <p:cNvSpPr>
            <a:spLocks noGrp="1"/>
          </p:cNvSpPr>
          <p:nvPr>
            <p:ph type="title"/>
          </p:nvPr>
        </p:nvSpPr>
        <p:spPr/>
        <p:txBody>
          <a:bodyPr/>
          <a:lstStyle/>
          <a:p>
            <a:r>
              <a:rPr lang="en-US" dirty="0"/>
              <a:t>It’s the simple things</a:t>
            </a:r>
          </a:p>
        </p:txBody>
      </p:sp>
      <p:pic>
        <p:nvPicPr>
          <p:cNvPr id="2050" name="Picture 2" descr="Hold your fire: Democrats could fix this red-flag bill">
            <a:extLst>
              <a:ext uri="{FF2B5EF4-FFF2-40B4-BE49-F238E27FC236}">
                <a16:creationId xmlns:a16="http://schemas.microsoft.com/office/drawing/2014/main" id="{E4C76391-27DF-498D-AE7C-FF6ABF19BFB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0545278" y="1410903"/>
            <a:ext cx="1149417" cy="11494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ishing Icons - Download Free Vector Icons | Noun Project">
            <a:extLst>
              <a:ext uri="{FF2B5EF4-FFF2-40B4-BE49-F238E27FC236}">
                <a16:creationId xmlns:a16="http://schemas.microsoft.com/office/drawing/2014/main" id="{79E8FBF6-D5A7-40E8-83C7-9C59061F86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03055" y="1256497"/>
            <a:ext cx="1458227" cy="14582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best Android antivirus apps in 2020 | Tom's Guide">
            <a:extLst>
              <a:ext uri="{FF2B5EF4-FFF2-40B4-BE49-F238E27FC236}">
                <a16:creationId xmlns:a16="http://schemas.microsoft.com/office/drawing/2014/main" id="{A80260A4-4A10-4080-A064-55E6E3FD59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17193" y="3045695"/>
            <a:ext cx="1902793" cy="10655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changing position of social media in 2020: What does it mean for  marketers?">
            <a:extLst>
              <a:ext uri="{FF2B5EF4-FFF2-40B4-BE49-F238E27FC236}">
                <a16:creationId xmlns:a16="http://schemas.microsoft.com/office/drawing/2014/main" id="{DB884A5B-DC53-4F8C-8C6E-EB53EF938DF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58400" y="4892287"/>
            <a:ext cx="1465917" cy="975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w to Update Your IT Security Policy With Multi Factor Authentication -  Avatier">
            <a:extLst>
              <a:ext uri="{FF2B5EF4-FFF2-40B4-BE49-F238E27FC236}">
                <a16:creationId xmlns:a16="http://schemas.microsoft.com/office/drawing/2014/main" id="{43B4FF59-C43F-4EF4-AA2E-C81D378F24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02341" y="4453440"/>
            <a:ext cx="1577841" cy="109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4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A5100-4EB2-441E-8FBB-1E4C251FB5FC}"/>
              </a:ext>
            </a:extLst>
          </p:cNvPr>
          <p:cNvSpPr>
            <a:spLocks noGrp="1"/>
          </p:cNvSpPr>
          <p:nvPr>
            <p:ph idx="1"/>
          </p:nvPr>
        </p:nvSpPr>
        <p:spPr/>
        <p:txBody>
          <a:bodyPr/>
          <a:lstStyle/>
          <a:p>
            <a:r>
              <a:rPr lang="en-US" dirty="0"/>
              <a:t>Keep software updated </a:t>
            </a:r>
          </a:p>
          <a:p>
            <a:r>
              <a:rPr lang="en-US" dirty="0"/>
              <a:t>Password management</a:t>
            </a:r>
          </a:p>
          <a:p>
            <a:r>
              <a:rPr lang="en-US" dirty="0"/>
              <a:t>Network access (Who, VPN, wireless routers, open ports, etc.)</a:t>
            </a:r>
          </a:p>
          <a:p>
            <a:r>
              <a:rPr lang="en-US" dirty="0"/>
              <a:t>Unsecured network usage (free? </a:t>
            </a:r>
            <a:r>
              <a:rPr lang="en-US" dirty="0" err="1"/>
              <a:t>WiFi</a:t>
            </a:r>
            <a:r>
              <a:rPr lang="en-US" dirty="0"/>
              <a:t>)</a:t>
            </a:r>
          </a:p>
          <a:p>
            <a:r>
              <a:rPr lang="en-US" dirty="0"/>
              <a:t>Data security threats – data breaches, phishing, etc.</a:t>
            </a:r>
          </a:p>
          <a:p>
            <a:r>
              <a:rPr lang="en-US" dirty="0"/>
              <a:t>Who can access your systems?</a:t>
            </a:r>
          </a:p>
          <a:p>
            <a:r>
              <a:rPr lang="en-US" dirty="0"/>
              <a:t>Vet your vendors – assessment process</a:t>
            </a:r>
          </a:p>
          <a:p>
            <a:endParaRPr lang="en-US" dirty="0"/>
          </a:p>
        </p:txBody>
      </p:sp>
      <p:sp>
        <p:nvSpPr>
          <p:cNvPr id="3" name="Title 2">
            <a:extLst>
              <a:ext uri="{FF2B5EF4-FFF2-40B4-BE49-F238E27FC236}">
                <a16:creationId xmlns:a16="http://schemas.microsoft.com/office/drawing/2014/main" id="{57725976-E1BD-4C79-8009-C6CF2114F26E}"/>
              </a:ext>
            </a:extLst>
          </p:cNvPr>
          <p:cNvSpPr>
            <a:spLocks noGrp="1"/>
          </p:cNvSpPr>
          <p:nvPr>
            <p:ph type="title"/>
          </p:nvPr>
        </p:nvSpPr>
        <p:spPr>
          <a:xfrm>
            <a:off x="2147236" y="125998"/>
            <a:ext cx="8171046" cy="1009784"/>
          </a:xfrm>
        </p:spPr>
        <p:txBody>
          <a:bodyPr/>
          <a:lstStyle/>
          <a:p>
            <a:r>
              <a:rPr lang="en-US" sz="4000" dirty="0"/>
              <a:t>Operator/Management Exposure</a:t>
            </a:r>
          </a:p>
        </p:txBody>
      </p:sp>
    </p:spTree>
    <p:extLst>
      <p:ext uri="{BB962C8B-B14F-4D97-AF65-F5344CB8AC3E}">
        <p14:creationId xmlns:p14="http://schemas.microsoft.com/office/powerpoint/2010/main" val="1679946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1C9418-6799-4002-8FCF-1D5AFBDE5CEE}"/>
              </a:ext>
            </a:extLst>
          </p:cNvPr>
          <p:cNvSpPr>
            <a:spLocks noGrp="1"/>
          </p:cNvSpPr>
          <p:nvPr>
            <p:ph idx="1"/>
          </p:nvPr>
        </p:nvSpPr>
        <p:spPr/>
        <p:txBody>
          <a:bodyPr>
            <a:normAutofit fontScale="77500" lnSpcReduction="20000"/>
          </a:bodyPr>
          <a:lstStyle/>
          <a:p>
            <a:pPr marL="0" indent="0">
              <a:buNone/>
            </a:pPr>
            <a:r>
              <a:rPr lang="en-US" sz="3300" dirty="0"/>
              <a:t>A Baseline Set of Practices Cybersecurity hygiene - managing the most common and pervasive cybersecurity risks </a:t>
            </a:r>
          </a:p>
          <a:p>
            <a:pPr marL="971550" lvl="1" indent="-514350">
              <a:buFont typeface="+mj-lt"/>
              <a:buAutoNum type="arabicPeriod"/>
            </a:pPr>
            <a:r>
              <a:rPr lang="en-US" sz="2800" dirty="0"/>
              <a:t>Identify and prioritize key organizational services, products and their supporting assets. </a:t>
            </a:r>
          </a:p>
          <a:p>
            <a:pPr marL="971550" lvl="1" indent="-514350">
              <a:buFont typeface="+mj-lt"/>
              <a:buAutoNum type="arabicPeriod"/>
            </a:pPr>
            <a:r>
              <a:rPr lang="en-US" sz="2800" dirty="0"/>
              <a:t>Identify, prioritize, and respond to risks to the organization’s key services and products. </a:t>
            </a:r>
          </a:p>
          <a:p>
            <a:pPr marL="971550" lvl="1" indent="-514350">
              <a:buFont typeface="+mj-lt"/>
              <a:buAutoNum type="arabicPeriod"/>
            </a:pPr>
            <a:r>
              <a:rPr lang="en-US" sz="2800" dirty="0"/>
              <a:t>Establish an incident response plan. </a:t>
            </a:r>
          </a:p>
          <a:p>
            <a:pPr marL="971550" lvl="1" indent="-514350">
              <a:buFont typeface="+mj-lt"/>
              <a:buAutoNum type="arabicPeriod"/>
            </a:pPr>
            <a:r>
              <a:rPr lang="en-US" sz="2800" dirty="0"/>
              <a:t>Conduct cybersecurity education and awareness activities. </a:t>
            </a:r>
          </a:p>
          <a:p>
            <a:pPr marL="971550" lvl="1" indent="-514350">
              <a:buFont typeface="+mj-lt"/>
              <a:buAutoNum type="arabicPeriod"/>
            </a:pPr>
            <a:r>
              <a:rPr lang="en-US" sz="2800" dirty="0"/>
              <a:t>Establish network security and monitoring. </a:t>
            </a:r>
          </a:p>
          <a:p>
            <a:pPr marL="971550" lvl="1" indent="-514350">
              <a:buFont typeface="+mj-lt"/>
              <a:buAutoNum type="arabicPeriod"/>
            </a:pPr>
            <a:r>
              <a:rPr lang="en-US" sz="2800" dirty="0"/>
              <a:t>Control access based on least privilege and maintain the user access accounts. </a:t>
            </a:r>
          </a:p>
          <a:p>
            <a:pPr marL="971550" lvl="1" indent="-514350">
              <a:buFont typeface="+mj-lt"/>
              <a:buAutoNum type="arabicPeriod"/>
            </a:pPr>
            <a:r>
              <a:rPr lang="en-US" sz="2800" dirty="0"/>
              <a:t>Manage technology changes and use standardized secure configurations. </a:t>
            </a:r>
          </a:p>
          <a:p>
            <a:pPr marL="971550" lvl="1" indent="-514350">
              <a:buFont typeface="+mj-lt"/>
              <a:buAutoNum type="arabicPeriod"/>
            </a:pPr>
            <a:r>
              <a:rPr lang="en-US" sz="2800" dirty="0"/>
              <a:t>Implement controls to protect and recover data. </a:t>
            </a:r>
          </a:p>
          <a:p>
            <a:pPr marL="971550" lvl="1" indent="-514350">
              <a:buFont typeface="+mj-lt"/>
              <a:buAutoNum type="arabicPeriod"/>
            </a:pPr>
            <a:r>
              <a:rPr lang="en-US" sz="2800" dirty="0"/>
              <a:t>Prevent and monitor malware exposures. </a:t>
            </a:r>
          </a:p>
          <a:p>
            <a:pPr marL="971550" lvl="1" indent="-514350">
              <a:buFont typeface="+mj-lt"/>
              <a:buAutoNum type="arabicPeriod"/>
            </a:pPr>
            <a:r>
              <a:rPr lang="en-US" sz="2800" dirty="0"/>
              <a:t>Manage cyber risks associated with suppliers and external dependencies. </a:t>
            </a:r>
          </a:p>
          <a:p>
            <a:pPr marL="971550" lvl="1" indent="-514350">
              <a:buFont typeface="+mj-lt"/>
              <a:buAutoNum type="arabicPeriod"/>
            </a:pPr>
            <a:r>
              <a:rPr lang="en-US" sz="2800" dirty="0"/>
              <a:t>Perform cyber threat and vulnerability monitoring and remediation. </a:t>
            </a:r>
          </a:p>
          <a:p>
            <a:pPr marL="0" indent="0">
              <a:buNone/>
            </a:pPr>
            <a:endParaRPr lang="en-US" dirty="0"/>
          </a:p>
          <a:p>
            <a:pPr marL="0" indent="0">
              <a:lnSpc>
                <a:spcPct val="120000"/>
              </a:lnSpc>
              <a:spcBef>
                <a:spcPts val="0"/>
              </a:spcBef>
              <a:buNone/>
            </a:pPr>
            <a:r>
              <a:rPr lang="en-US" sz="1600" dirty="0">
                <a:hlinkClick r:id="rId2"/>
              </a:rPr>
              <a:t>https://resources.sei.cmu.edu/asset_files/Presentation/2017_017_001_508771.pdf</a:t>
            </a:r>
            <a:endParaRPr lang="en-US" sz="1600" dirty="0"/>
          </a:p>
          <a:p>
            <a:pPr marL="0" indent="0">
              <a:lnSpc>
                <a:spcPct val="120000"/>
              </a:lnSpc>
              <a:spcBef>
                <a:spcPts val="0"/>
              </a:spcBef>
              <a:buNone/>
            </a:pPr>
            <a:r>
              <a:rPr lang="en-US" sz="1600" dirty="0"/>
              <a:t>CIS, NIST, CMU SEI</a:t>
            </a:r>
          </a:p>
        </p:txBody>
      </p:sp>
      <p:sp>
        <p:nvSpPr>
          <p:cNvPr id="3" name="Title 2">
            <a:extLst>
              <a:ext uri="{FF2B5EF4-FFF2-40B4-BE49-F238E27FC236}">
                <a16:creationId xmlns:a16="http://schemas.microsoft.com/office/drawing/2014/main" id="{D3E4E715-B32C-4CD1-B7B5-744691F95CAC}"/>
              </a:ext>
            </a:extLst>
          </p:cNvPr>
          <p:cNvSpPr>
            <a:spLocks noGrp="1"/>
          </p:cNvSpPr>
          <p:nvPr>
            <p:ph type="title"/>
          </p:nvPr>
        </p:nvSpPr>
        <p:spPr/>
        <p:txBody>
          <a:bodyPr/>
          <a:lstStyle/>
          <a:p>
            <a:r>
              <a:rPr lang="en-US" dirty="0"/>
              <a:t>More in Depth Cyber Hygiene</a:t>
            </a:r>
          </a:p>
        </p:txBody>
      </p:sp>
    </p:spTree>
    <p:extLst>
      <p:ext uri="{BB962C8B-B14F-4D97-AF65-F5344CB8AC3E}">
        <p14:creationId xmlns:p14="http://schemas.microsoft.com/office/powerpoint/2010/main" val="1401630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1195E-59FB-4F79-97C2-5FBA4BAF4E42}"/>
              </a:ext>
            </a:extLst>
          </p:cNvPr>
          <p:cNvSpPr>
            <a:spLocks noGrp="1"/>
          </p:cNvSpPr>
          <p:nvPr>
            <p:ph type="title"/>
          </p:nvPr>
        </p:nvSpPr>
        <p:spPr/>
        <p:txBody>
          <a:bodyPr/>
          <a:lstStyle/>
          <a:p>
            <a:r>
              <a:rPr lang="en-US" dirty="0"/>
              <a:t>Real World Example - External</a:t>
            </a:r>
          </a:p>
        </p:txBody>
      </p:sp>
      <p:pic>
        <p:nvPicPr>
          <p:cNvPr id="6" name="Graphic 5" descr="Printer">
            <a:extLst>
              <a:ext uri="{FF2B5EF4-FFF2-40B4-BE49-F238E27FC236}">
                <a16:creationId xmlns:a16="http://schemas.microsoft.com/office/drawing/2014/main" id="{91FF049F-C3F8-4470-8D08-7B0C06A99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0836" y="5073006"/>
            <a:ext cx="512398" cy="51239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9C7469C-1665-438D-8253-731D9B3BAD04}"/>
              </a:ext>
            </a:extLst>
          </p:cNvPr>
          <p:cNvSpPr txBox="1"/>
          <p:nvPr/>
        </p:nvSpPr>
        <p:spPr>
          <a:xfrm>
            <a:off x="2790712" y="5528590"/>
            <a:ext cx="914400" cy="307777"/>
          </a:xfrm>
          <a:prstGeom prst="rect">
            <a:avLst/>
          </a:prstGeom>
          <a:noFill/>
        </p:spPr>
        <p:txBody>
          <a:bodyPr wrap="square" rtlCol="0">
            <a:spAutoFit/>
          </a:bodyPr>
          <a:lstStyle/>
          <a:p>
            <a:pPr algn="ctr"/>
            <a:r>
              <a:rPr lang="en-US" sz="1400" b="1"/>
              <a:t>Printer</a:t>
            </a:r>
          </a:p>
        </p:txBody>
      </p:sp>
      <p:pic>
        <p:nvPicPr>
          <p:cNvPr id="8" name="Graphic 7" descr="Wireless router">
            <a:extLst>
              <a:ext uri="{FF2B5EF4-FFF2-40B4-BE49-F238E27FC236}">
                <a16:creationId xmlns:a16="http://schemas.microsoft.com/office/drawing/2014/main" id="{C3BCAAAE-E740-4145-9BF2-C731D0906E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76013" y="4960844"/>
            <a:ext cx="642399" cy="642399"/>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2794B80A-1D79-43FD-BEC4-7B36C9321D47}"/>
              </a:ext>
            </a:extLst>
          </p:cNvPr>
          <p:cNvGrpSpPr/>
          <p:nvPr/>
        </p:nvGrpSpPr>
        <p:grpSpPr>
          <a:xfrm>
            <a:off x="3927370" y="4659893"/>
            <a:ext cx="1677366" cy="1444114"/>
            <a:chOff x="696598" y="3641336"/>
            <a:chExt cx="1677366" cy="1444114"/>
          </a:xfrm>
          <a:effectLst>
            <a:outerShdw blurRad="50800" dist="38100" dir="2700000" algn="tl" rotWithShape="0">
              <a:prstClr val="black">
                <a:alpha val="40000"/>
              </a:prstClr>
            </a:outerShdw>
          </a:effectLst>
        </p:grpSpPr>
        <p:pic>
          <p:nvPicPr>
            <p:cNvPr id="10" name="Graphic 9" descr="Car">
              <a:extLst>
                <a:ext uri="{FF2B5EF4-FFF2-40B4-BE49-F238E27FC236}">
                  <a16:creationId xmlns:a16="http://schemas.microsoft.com/office/drawing/2014/main" id="{87479802-FDF3-434C-9C69-349B25E4AC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598" y="3641336"/>
              <a:ext cx="1038681" cy="1114301"/>
            </a:xfrm>
            <a:prstGeom prst="rect">
              <a:avLst/>
            </a:prstGeom>
          </p:spPr>
        </p:pic>
        <p:pic>
          <p:nvPicPr>
            <p:cNvPr id="11" name="Graphic 10" descr="Car">
              <a:extLst>
                <a:ext uri="{FF2B5EF4-FFF2-40B4-BE49-F238E27FC236}">
                  <a16:creationId xmlns:a16="http://schemas.microsoft.com/office/drawing/2014/main" id="{403B5AC6-AAE2-4879-B725-4885BA081A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295" y="3817261"/>
              <a:ext cx="1038681" cy="1114301"/>
            </a:xfrm>
            <a:prstGeom prst="rect">
              <a:avLst/>
            </a:prstGeom>
          </p:spPr>
        </p:pic>
        <p:pic>
          <p:nvPicPr>
            <p:cNvPr id="12" name="Graphic 11" descr="Car">
              <a:extLst>
                <a:ext uri="{FF2B5EF4-FFF2-40B4-BE49-F238E27FC236}">
                  <a16:creationId xmlns:a16="http://schemas.microsoft.com/office/drawing/2014/main" id="{15A71911-7A15-4080-BDFF-3F7CBE733A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5283" y="3971149"/>
              <a:ext cx="1038681" cy="1114301"/>
            </a:xfrm>
            <a:prstGeom prst="rect">
              <a:avLst/>
            </a:prstGeom>
          </p:spPr>
        </p:pic>
      </p:grpSp>
      <p:sp>
        <p:nvSpPr>
          <p:cNvPr id="13" name="Freeform: Shape 12">
            <a:extLst>
              <a:ext uri="{FF2B5EF4-FFF2-40B4-BE49-F238E27FC236}">
                <a16:creationId xmlns:a16="http://schemas.microsoft.com/office/drawing/2014/main" id="{566BE2E4-1FB7-4CB9-9AC0-E2710C42216E}"/>
              </a:ext>
            </a:extLst>
          </p:cNvPr>
          <p:cNvSpPr/>
          <p:nvPr/>
        </p:nvSpPr>
        <p:spPr>
          <a:xfrm>
            <a:off x="3674605" y="4747855"/>
            <a:ext cx="2139604" cy="1114301"/>
          </a:xfrm>
          <a:custGeom>
            <a:avLst/>
            <a:gdLst>
              <a:gd name="connsiteX0" fmla="*/ 175381 w 2139604"/>
              <a:gd name="connsiteY0" fmla="*/ 152400 h 1114301"/>
              <a:gd name="connsiteX1" fmla="*/ 175381 w 2139604"/>
              <a:gd name="connsiteY1" fmla="*/ 1094185 h 1114301"/>
              <a:gd name="connsiteX2" fmla="*/ 1998566 w 2139604"/>
              <a:gd name="connsiteY2" fmla="*/ 1094185 h 1114301"/>
              <a:gd name="connsiteX3" fmla="*/ 1998566 w 2139604"/>
              <a:gd name="connsiteY3" fmla="*/ 152400 h 1114301"/>
              <a:gd name="connsiteX4" fmla="*/ 0 w 2139604"/>
              <a:gd name="connsiteY4" fmla="*/ 0 h 1114301"/>
              <a:gd name="connsiteX5" fmla="*/ 2139604 w 2139604"/>
              <a:gd name="connsiteY5" fmla="*/ 0 h 1114301"/>
              <a:gd name="connsiteX6" fmla="*/ 2139604 w 2139604"/>
              <a:gd name="connsiteY6" fmla="*/ 1114301 h 1114301"/>
              <a:gd name="connsiteX7" fmla="*/ 0 w 2139604"/>
              <a:gd name="connsiteY7" fmla="*/ 1114301 h 111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9604" h="1114301">
                <a:moveTo>
                  <a:pt x="175381" y="152400"/>
                </a:moveTo>
                <a:lnTo>
                  <a:pt x="175381" y="1094185"/>
                </a:lnTo>
                <a:lnTo>
                  <a:pt x="1998566" y="1094185"/>
                </a:lnTo>
                <a:lnTo>
                  <a:pt x="1998566" y="152400"/>
                </a:lnTo>
                <a:close/>
                <a:moveTo>
                  <a:pt x="0" y="0"/>
                </a:moveTo>
                <a:lnTo>
                  <a:pt x="2139604" y="0"/>
                </a:lnTo>
                <a:lnTo>
                  <a:pt x="2139604" y="1114301"/>
                </a:lnTo>
                <a:lnTo>
                  <a:pt x="0" y="1114301"/>
                </a:lnTo>
                <a:close/>
              </a:path>
            </a:pathLst>
          </a:custGeom>
          <a:solidFill>
            <a:srgbClr val="ED7D3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8B91176D-0BDF-46D2-84D2-D674BB889302}"/>
              </a:ext>
            </a:extLst>
          </p:cNvPr>
          <p:cNvSpPr txBox="1"/>
          <p:nvPr/>
        </p:nvSpPr>
        <p:spPr>
          <a:xfrm>
            <a:off x="2140013" y="5539062"/>
            <a:ext cx="914400" cy="307777"/>
          </a:xfrm>
          <a:prstGeom prst="rect">
            <a:avLst/>
          </a:prstGeom>
          <a:noFill/>
        </p:spPr>
        <p:txBody>
          <a:bodyPr wrap="square" rtlCol="0">
            <a:spAutoFit/>
          </a:bodyPr>
          <a:lstStyle/>
          <a:p>
            <a:pPr algn="ctr"/>
            <a:r>
              <a:rPr lang="en-US" sz="1400" b="1"/>
              <a:t>Wireless</a:t>
            </a:r>
          </a:p>
        </p:txBody>
      </p:sp>
      <p:sp>
        <p:nvSpPr>
          <p:cNvPr id="15" name="Freeform: Shape 14">
            <a:extLst>
              <a:ext uri="{FF2B5EF4-FFF2-40B4-BE49-F238E27FC236}">
                <a16:creationId xmlns:a16="http://schemas.microsoft.com/office/drawing/2014/main" id="{9D0FF18D-4588-4FD9-9408-D2E98F5594DC}"/>
              </a:ext>
            </a:extLst>
          </p:cNvPr>
          <p:cNvSpPr/>
          <p:nvPr/>
        </p:nvSpPr>
        <p:spPr>
          <a:xfrm>
            <a:off x="2108327" y="4747855"/>
            <a:ext cx="1551272" cy="1114301"/>
          </a:xfrm>
          <a:custGeom>
            <a:avLst/>
            <a:gdLst>
              <a:gd name="connsiteX0" fmla="*/ 175381 w 2139604"/>
              <a:gd name="connsiteY0" fmla="*/ 152400 h 1114301"/>
              <a:gd name="connsiteX1" fmla="*/ 175381 w 2139604"/>
              <a:gd name="connsiteY1" fmla="*/ 1094185 h 1114301"/>
              <a:gd name="connsiteX2" fmla="*/ 1998566 w 2139604"/>
              <a:gd name="connsiteY2" fmla="*/ 1094185 h 1114301"/>
              <a:gd name="connsiteX3" fmla="*/ 1998566 w 2139604"/>
              <a:gd name="connsiteY3" fmla="*/ 152400 h 1114301"/>
              <a:gd name="connsiteX4" fmla="*/ 0 w 2139604"/>
              <a:gd name="connsiteY4" fmla="*/ 0 h 1114301"/>
              <a:gd name="connsiteX5" fmla="*/ 2139604 w 2139604"/>
              <a:gd name="connsiteY5" fmla="*/ 0 h 1114301"/>
              <a:gd name="connsiteX6" fmla="*/ 2139604 w 2139604"/>
              <a:gd name="connsiteY6" fmla="*/ 1114301 h 1114301"/>
              <a:gd name="connsiteX7" fmla="*/ 0 w 2139604"/>
              <a:gd name="connsiteY7" fmla="*/ 1114301 h 111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9604" h="1114301">
                <a:moveTo>
                  <a:pt x="175381" y="152400"/>
                </a:moveTo>
                <a:lnTo>
                  <a:pt x="175381" y="1094185"/>
                </a:lnTo>
                <a:lnTo>
                  <a:pt x="1998566" y="1094185"/>
                </a:lnTo>
                <a:lnTo>
                  <a:pt x="1998566" y="152400"/>
                </a:lnTo>
                <a:close/>
                <a:moveTo>
                  <a:pt x="0" y="0"/>
                </a:moveTo>
                <a:lnTo>
                  <a:pt x="2139604" y="0"/>
                </a:lnTo>
                <a:lnTo>
                  <a:pt x="2139604" y="1114301"/>
                </a:lnTo>
                <a:lnTo>
                  <a:pt x="0" y="1114301"/>
                </a:lnTo>
                <a:close/>
              </a:path>
            </a:pathLst>
          </a:custGeom>
          <a:solidFill>
            <a:srgbClr val="ED7D3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Detective">
            <a:extLst>
              <a:ext uri="{FF2B5EF4-FFF2-40B4-BE49-F238E27FC236}">
                <a16:creationId xmlns:a16="http://schemas.microsoft.com/office/drawing/2014/main" id="{8698E97E-2457-454B-89D4-69D87821EB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567" y="5083465"/>
            <a:ext cx="491479" cy="491479"/>
          </a:xfrm>
          <a:prstGeom prst="rect">
            <a:avLst/>
          </a:prstGeom>
        </p:spPr>
      </p:pic>
      <p:grpSp>
        <p:nvGrpSpPr>
          <p:cNvPr id="17" name="Group 16">
            <a:extLst>
              <a:ext uri="{FF2B5EF4-FFF2-40B4-BE49-F238E27FC236}">
                <a16:creationId xmlns:a16="http://schemas.microsoft.com/office/drawing/2014/main" id="{3318C2B8-DB4F-4469-9389-25C5E2B29919}"/>
              </a:ext>
            </a:extLst>
          </p:cNvPr>
          <p:cNvGrpSpPr/>
          <p:nvPr/>
        </p:nvGrpSpPr>
        <p:grpSpPr>
          <a:xfrm>
            <a:off x="883201" y="4921967"/>
            <a:ext cx="914400" cy="914400"/>
            <a:chOff x="2142932" y="3061223"/>
            <a:chExt cx="914400" cy="914400"/>
          </a:xfrm>
        </p:grpSpPr>
        <p:grpSp>
          <p:nvGrpSpPr>
            <p:cNvPr id="18" name="Group 17">
              <a:extLst>
                <a:ext uri="{FF2B5EF4-FFF2-40B4-BE49-F238E27FC236}">
                  <a16:creationId xmlns:a16="http://schemas.microsoft.com/office/drawing/2014/main" id="{A95E7579-D2CD-4D0D-9D5E-21742D0969C9}"/>
                </a:ext>
              </a:extLst>
            </p:cNvPr>
            <p:cNvGrpSpPr/>
            <p:nvPr/>
          </p:nvGrpSpPr>
          <p:grpSpPr>
            <a:xfrm>
              <a:off x="2468880" y="3429000"/>
              <a:ext cx="311816" cy="296384"/>
              <a:chOff x="1494675" y="2122596"/>
              <a:chExt cx="812528" cy="867513"/>
            </a:xfrm>
          </p:grpSpPr>
          <p:sp>
            <p:nvSpPr>
              <p:cNvPr id="20" name="Freeform: Shape 19">
                <a:extLst>
                  <a:ext uri="{FF2B5EF4-FFF2-40B4-BE49-F238E27FC236}">
                    <a16:creationId xmlns:a16="http://schemas.microsoft.com/office/drawing/2014/main" id="{C53815AE-DE34-4D38-A8AB-BD54E74A7284}"/>
                  </a:ext>
                </a:extLst>
              </p:cNvPr>
              <p:cNvSpPr/>
              <p:nvPr/>
            </p:nvSpPr>
            <p:spPr>
              <a:xfrm>
                <a:off x="1616595" y="2122596"/>
                <a:ext cx="690608" cy="867513"/>
              </a:xfrm>
              <a:custGeom>
                <a:avLst/>
                <a:gdLst>
                  <a:gd name="connsiteX0" fmla="*/ 167131 w 690608"/>
                  <a:gd name="connsiteY0" fmla="*/ 0 h 867513"/>
                  <a:gd name="connsiteX1" fmla="*/ 167132 w 690608"/>
                  <a:gd name="connsiteY1" fmla="*/ 0 h 867513"/>
                  <a:gd name="connsiteX2" fmla="*/ 215900 w 690608"/>
                  <a:gd name="connsiteY2" fmla="*/ 0 h 867513"/>
                  <a:gd name="connsiteX3" fmla="*/ 318247 w 690608"/>
                  <a:gd name="connsiteY3" fmla="*/ 40854 h 867513"/>
                  <a:gd name="connsiteX4" fmla="*/ 355119 w 690608"/>
                  <a:gd name="connsiteY4" fmla="*/ 87109 h 867513"/>
                  <a:gd name="connsiteX5" fmla="*/ 359101 w 690608"/>
                  <a:gd name="connsiteY5" fmla="*/ 97536 h 867513"/>
                  <a:gd name="connsiteX6" fmla="*/ 477234 w 690608"/>
                  <a:gd name="connsiteY6" fmla="*/ 97536 h 867513"/>
                  <a:gd name="connsiteX7" fmla="*/ 477234 w 690608"/>
                  <a:gd name="connsiteY7" fmla="*/ 265201 h 867513"/>
                  <a:gd name="connsiteX8" fmla="*/ 479712 w 690608"/>
                  <a:gd name="connsiteY8" fmla="*/ 265899 h 867513"/>
                  <a:gd name="connsiteX9" fmla="*/ 690608 w 690608"/>
                  <a:gd name="connsiteY9" fmla="*/ 554403 h 867513"/>
                  <a:gd name="connsiteX10" fmla="*/ 345304 w 690608"/>
                  <a:gd name="connsiteY10" fmla="*/ 867513 h 867513"/>
                  <a:gd name="connsiteX11" fmla="*/ 0 w 690608"/>
                  <a:gd name="connsiteY11" fmla="*/ 554403 h 867513"/>
                  <a:gd name="connsiteX12" fmla="*/ 210896 w 690608"/>
                  <a:gd name="connsiteY12" fmla="*/ 265899 h 867513"/>
                  <a:gd name="connsiteX13" fmla="*/ 213375 w 690608"/>
                  <a:gd name="connsiteY13" fmla="*/ 265201 h 867513"/>
                  <a:gd name="connsiteX14" fmla="*/ 213375 w 690608"/>
                  <a:gd name="connsiteY14" fmla="*/ 97536 h 867513"/>
                  <a:gd name="connsiteX15" fmla="*/ 310332 w 690608"/>
                  <a:gd name="connsiteY15" fmla="*/ 97536 h 867513"/>
                  <a:gd name="connsiteX16" fmla="*/ 308564 w 690608"/>
                  <a:gd name="connsiteY16" fmla="*/ 92906 h 867513"/>
                  <a:gd name="connsiteX17" fmla="*/ 300083 w 690608"/>
                  <a:gd name="connsiteY17" fmla="*/ 79246 h 867513"/>
                  <a:gd name="connsiteX18" fmla="*/ 275606 w 690608"/>
                  <a:gd name="connsiteY18" fmla="*/ 48541 h 867513"/>
                  <a:gd name="connsiteX19" fmla="*/ 264704 w 690608"/>
                  <a:gd name="connsiteY19" fmla="*/ 37834 h 867513"/>
                  <a:gd name="connsiteX20" fmla="*/ 221889 w 690608"/>
                  <a:gd name="connsiteY20" fmla="*/ 10748 h 867513"/>
                  <a:gd name="connsiteX21" fmla="*/ 221889 w 690608"/>
                  <a:gd name="connsiteY21" fmla="*/ 10748 h 867513"/>
                  <a:gd name="connsiteX22" fmla="*/ 186955 w 690608"/>
                  <a:gd name="connsiteY22" fmla="*/ 3891 h 867513"/>
                  <a:gd name="connsiteX23" fmla="*/ 134618 w 690608"/>
                  <a:gd name="connsiteY23" fmla="*/ 24591 h 867513"/>
                  <a:gd name="connsiteX24" fmla="*/ 93932 w 690608"/>
                  <a:gd name="connsiteY24" fmla="*/ 63278 h 867513"/>
                  <a:gd name="connsiteX25" fmla="*/ 84434 w 690608"/>
                  <a:gd name="connsiteY25" fmla="*/ 77310 h 867513"/>
                  <a:gd name="connsiteX26" fmla="*/ 69752 w 690608"/>
                  <a:gd name="connsiteY26" fmla="*/ 106080 h 867513"/>
                  <a:gd name="connsiteX27" fmla="*/ 48768 w 690608"/>
                  <a:gd name="connsiteY27" fmla="*/ 195072 h 867513"/>
                  <a:gd name="connsiteX28" fmla="*/ 0 w 690608"/>
                  <a:gd name="connsiteY28" fmla="*/ 195072 h 867513"/>
                  <a:gd name="connsiteX29" fmla="*/ 0 w 690608"/>
                  <a:gd name="connsiteY29" fmla="*/ 195071 h 867513"/>
                  <a:gd name="connsiteX30" fmla="*/ 12270 w 690608"/>
                  <a:gd name="connsiteY30" fmla="*/ 121710 h 867513"/>
                  <a:gd name="connsiteX31" fmla="*/ 12878 w 690608"/>
                  <a:gd name="connsiteY31" fmla="*/ 120622 h 867513"/>
                  <a:gd name="connsiteX32" fmla="*/ 13134 w 690608"/>
                  <a:gd name="connsiteY32" fmla="*/ 119141 h 867513"/>
                  <a:gd name="connsiteX33" fmla="*/ 31127 w 690608"/>
                  <a:gd name="connsiteY33" fmla="*/ 87993 h 867513"/>
                  <a:gd name="connsiteX34" fmla="*/ 47276 w 690608"/>
                  <a:gd name="connsiteY34" fmla="*/ 59119 h 867513"/>
                  <a:gd name="connsiteX35" fmla="*/ 48302 w 690608"/>
                  <a:gd name="connsiteY35" fmla="*/ 58261 h 867513"/>
                  <a:gd name="connsiteX36" fmla="*/ 48952 w 690608"/>
                  <a:gd name="connsiteY36" fmla="*/ 57136 h 867513"/>
                  <a:gd name="connsiteX37" fmla="*/ 60703 w 690608"/>
                  <a:gd name="connsiteY37" fmla="*/ 47889 h 867513"/>
                  <a:gd name="connsiteX38" fmla="*/ 95354 w 690608"/>
                  <a:gd name="connsiteY38" fmla="*/ 18905 h 867513"/>
                  <a:gd name="connsiteX39" fmla="*/ 99031 w 690608"/>
                  <a:gd name="connsiteY39" fmla="*/ 17727 h 867513"/>
                  <a:gd name="connsiteX40" fmla="*/ 102077 w 690608"/>
                  <a:gd name="connsiteY40" fmla="*/ 15330 h 867513"/>
                  <a:gd name="connsiteX41" fmla="*/ 133449 w 690608"/>
                  <a:gd name="connsiteY41" fmla="*/ 3963 h 867513"/>
                  <a:gd name="connsiteX42" fmla="*/ 146969 w 690608"/>
                  <a:gd name="connsiteY42" fmla="*/ 2373 h 867513"/>
                  <a:gd name="connsiteX43" fmla="*/ 151825 w 690608"/>
                  <a:gd name="connsiteY43" fmla="*/ 817 h 867513"/>
                  <a:gd name="connsiteX44" fmla="*/ 158400 w 690608"/>
                  <a:gd name="connsiteY44" fmla="*/ 1028 h 86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90608" h="867513">
                    <a:moveTo>
                      <a:pt x="167131" y="0"/>
                    </a:moveTo>
                    <a:lnTo>
                      <a:pt x="167132" y="0"/>
                    </a:lnTo>
                    <a:lnTo>
                      <a:pt x="215900" y="0"/>
                    </a:lnTo>
                    <a:cubicBezTo>
                      <a:pt x="254006" y="0"/>
                      <a:pt x="289699" y="15044"/>
                      <a:pt x="318247" y="40854"/>
                    </a:cubicBezTo>
                    <a:cubicBezTo>
                      <a:pt x="332521" y="53759"/>
                      <a:pt x="345009" y="69356"/>
                      <a:pt x="355119" y="87109"/>
                    </a:cubicBezTo>
                    <a:lnTo>
                      <a:pt x="359101" y="97536"/>
                    </a:lnTo>
                    <a:lnTo>
                      <a:pt x="477234" y="97536"/>
                    </a:lnTo>
                    <a:lnTo>
                      <a:pt x="477234" y="265201"/>
                    </a:lnTo>
                    <a:lnTo>
                      <a:pt x="479712" y="265899"/>
                    </a:lnTo>
                    <a:cubicBezTo>
                      <a:pt x="603647" y="313432"/>
                      <a:pt x="690608" y="424709"/>
                      <a:pt x="690608" y="554403"/>
                    </a:cubicBezTo>
                    <a:cubicBezTo>
                      <a:pt x="690608" y="727329"/>
                      <a:pt x="536010" y="867513"/>
                      <a:pt x="345304" y="867513"/>
                    </a:cubicBezTo>
                    <a:cubicBezTo>
                      <a:pt x="154598" y="867513"/>
                      <a:pt x="0" y="727329"/>
                      <a:pt x="0" y="554403"/>
                    </a:cubicBezTo>
                    <a:cubicBezTo>
                      <a:pt x="0" y="424709"/>
                      <a:pt x="86961" y="313432"/>
                      <a:pt x="210896" y="265899"/>
                    </a:cubicBezTo>
                    <a:lnTo>
                      <a:pt x="213375" y="265201"/>
                    </a:lnTo>
                    <a:lnTo>
                      <a:pt x="213375" y="97536"/>
                    </a:lnTo>
                    <a:lnTo>
                      <a:pt x="310332" y="97536"/>
                    </a:lnTo>
                    <a:lnTo>
                      <a:pt x="308564" y="92906"/>
                    </a:lnTo>
                    <a:lnTo>
                      <a:pt x="300083" y="79246"/>
                    </a:lnTo>
                    <a:lnTo>
                      <a:pt x="275606" y="48541"/>
                    </a:lnTo>
                    <a:lnTo>
                      <a:pt x="264704" y="37834"/>
                    </a:lnTo>
                    <a:lnTo>
                      <a:pt x="221889" y="10748"/>
                    </a:lnTo>
                    <a:lnTo>
                      <a:pt x="221889" y="10748"/>
                    </a:lnTo>
                    <a:lnTo>
                      <a:pt x="186955" y="3891"/>
                    </a:lnTo>
                    <a:lnTo>
                      <a:pt x="134618" y="24591"/>
                    </a:lnTo>
                    <a:lnTo>
                      <a:pt x="93932" y="63278"/>
                    </a:lnTo>
                    <a:lnTo>
                      <a:pt x="84434" y="77310"/>
                    </a:lnTo>
                    <a:lnTo>
                      <a:pt x="69752" y="106080"/>
                    </a:lnTo>
                    <a:lnTo>
                      <a:pt x="48768" y="195072"/>
                    </a:lnTo>
                    <a:lnTo>
                      <a:pt x="0" y="195072"/>
                    </a:lnTo>
                    <a:lnTo>
                      <a:pt x="0" y="195071"/>
                    </a:lnTo>
                    <a:lnTo>
                      <a:pt x="12270" y="121710"/>
                    </a:lnTo>
                    <a:lnTo>
                      <a:pt x="12878" y="120622"/>
                    </a:lnTo>
                    <a:lnTo>
                      <a:pt x="13134" y="119141"/>
                    </a:lnTo>
                    <a:lnTo>
                      <a:pt x="31127" y="87993"/>
                    </a:lnTo>
                    <a:lnTo>
                      <a:pt x="47276" y="59119"/>
                    </a:lnTo>
                    <a:lnTo>
                      <a:pt x="48302" y="58261"/>
                    </a:lnTo>
                    <a:lnTo>
                      <a:pt x="48952" y="57136"/>
                    </a:lnTo>
                    <a:lnTo>
                      <a:pt x="60703" y="47889"/>
                    </a:lnTo>
                    <a:lnTo>
                      <a:pt x="95354" y="18905"/>
                    </a:lnTo>
                    <a:lnTo>
                      <a:pt x="99031" y="17727"/>
                    </a:lnTo>
                    <a:lnTo>
                      <a:pt x="102077" y="15330"/>
                    </a:lnTo>
                    <a:cubicBezTo>
                      <a:pt x="112075" y="10394"/>
                      <a:pt x="122569" y="6562"/>
                      <a:pt x="133449" y="3963"/>
                    </a:cubicBezTo>
                    <a:lnTo>
                      <a:pt x="146969" y="2373"/>
                    </a:lnTo>
                    <a:lnTo>
                      <a:pt x="151825" y="817"/>
                    </a:lnTo>
                    <a:lnTo>
                      <a:pt x="158400" y="102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1" name="Explosion: 8 Points 20">
                <a:extLst>
                  <a:ext uri="{FF2B5EF4-FFF2-40B4-BE49-F238E27FC236}">
                    <a16:creationId xmlns:a16="http://schemas.microsoft.com/office/drawing/2014/main" id="{DB27D728-D332-40FD-96C7-FCCF15E43F9A}"/>
                  </a:ext>
                </a:extLst>
              </p:cNvPr>
              <p:cNvSpPr/>
              <p:nvPr/>
            </p:nvSpPr>
            <p:spPr>
              <a:xfrm>
                <a:off x="1494675" y="2177460"/>
                <a:ext cx="243840" cy="297516"/>
              </a:xfrm>
              <a:prstGeom prst="irregularSeal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18" descr="Paper">
              <a:extLst>
                <a:ext uri="{FF2B5EF4-FFF2-40B4-BE49-F238E27FC236}">
                  <a16:creationId xmlns:a16="http://schemas.microsoft.com/office/drawing/2014/main" id="{98D7306E-C02B-4155-B1CB-E211C18216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42932" y="3061223"/>
              <a:ext cx="914400" cy="914400"/>
            </a:xfrm>
            <a:prstGeom prst="rect">
              <a:avLst/>
            </a:prstGeom>
          </p:spPr>
        </p:pic>
      </p:grpSp>
      <p:cxnSp>
        <p:nvCxnSpPr>
          <p:cNvPr id="22" name="Connector: Elbow 48">
            <a:extLst>
              <a:ext uri="{FF2B5EF4-FFF2-40B4-BE49-F238E27FC236}">
                <a16:creationId xmlns:a16="http://schemas.microsoft.com/office/drawing/2014/main" id="{0A1E87C1-87FA-4D1C-8045-A733FEB10D3B}"/>
              </a:ext>
            </a:extLst>
          </p:cNvPr>
          <p:cNvCxnSpPr>
            <a:cxnSpLocks/>
          </p:cNvCxnSpPr>
          <p:nvPr/>
        </p:nvCxnSpPr>
        <p:spPr>
          <a:xfrm flipH="1">
            <a:off x="612567" y="5435007"/>
            <a:ext cx="367092"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Connector: Elbow 48">
            <a:extLst>
              <a:ext uri="{FF2B5EF4-FFF2-40B4-BE49-F238E27FC236}">
                <a16:creationId xmlns:a16="http://schemas.microsoft.com/office/drawing/2014/main" id="{1D165E76-64F7-4296-9EA3-4F47D67195B1}"/>
              </a:ext>
            </a:extLst>
          </p:cNvPr>
          <p:cNvCxnSpPr>
            <a:cxnSpLocks/>
          </p:cNvCxnSpPr>
          <p:nvPr/>
        </p:nvCxnSpPr>
        <p:spPr>
          <a:xfrm flipH="1">
            <a:off x="1699687" y="5434076"/>
            <a:ext cx="367092"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450A2FB-1CC4-4158-8FB9-485C19C1933A}"/>
              </a:ext>
            </a:extLst>
          </p:cNvPr>
          <p:cNvSpPr txBox="1"/>
          <p:nvPr/>
        </p:nvSpPr>
        <p:spPr>
          <a:xfrm>
            <a:off x="722640" y="5796163"/>
            <a:ext cx="1215193" cy="523220"/>
          </a:xfrm>
          <a:prstGeom prst="rect">
            <a:avLst/>
          </a:prstGeom>
          <a:noFill/>
        </p:spPr>
        <p:txBody>
          <a:bodyPr wrap="square" rtlCol="0">
            <a:spAutoFit/>
          </a:bodyPr>
          <a:lstStyle/>
          <a:p>
            <a:pPr algn="ctr"/>
            <a:r>
              <a:rPr lang="en-US" sz="1400" b="1"/>
              <a:t>Printed</a:t>
            </a:r>
          </a:p>
          <a:p>
            <a:pPr algn="ctr"/>
            <a:r>
              <a:rPr lang="en-US" sz="1400" b="1"/>
              <a:t>Message</a:t>
            </a:r>
          </a:p>
        </p:txBody>
      </p:sp>
      <p:pic>
        <p:nvPicPr>
          <p:cNvPr id="26" name="Picture 12" descr="Skyscraper - Free buildings icons">
            <a:extLst>
              <a:ext uri="{FF2B5EF4-FFF2-40B4-BE49-F238E27FC236}">
                <a16:creationId xmlns:a16="http://schemas.microsoft.com/office/drawing/2014/main" id="{8EDEB6AA-609A-42C2-888C-C3E5616B4EF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022175" y="1314411"/>
            <a:ext cx="3444463" cy="3444463"/>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3">
            <a:extLst>
              <a:ext uri="{FF2B5EF4-FFF2-40B4-BE49-F238E27FC236}">
                <a16:creationId xmlns:a16="http://schemas.microsoft.com/office/drawing/2014/main" id="{36105317-709E-4CAF-97A6-91A916B5251D}"/>
              </a:ext>
            </a:extLst>
          </p:cNvPr>
          <p:cNvSpPr txBox="1">
            <a:spLocks/>
          </p:cNvSpPr>
          <p:nvPr/>
        </p:nvSpPr>
        <p:spPr>
          <a:xfrm>
            <a:off x="6175007" y="1471156"/>
            <a:ext cx="5693035" cy="5123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dirty="0">
                <a:solidFill>
                  <a:schemeClr val="accent1">
                    <a:lumMod val="50000"/>
                  </a:schemeClr>
                </a:solidFill>
                <a:latin typeface="Avenir Light" panose="020B0402020203020204" pitchFamily="34" charset="77"/>
                <a:ea typeface="+mn-ea"/>
                <a:cs typeface="+mn-cs"/>
              </a:defRPr>
            </a:lvl1pPr>
          </a:lstStyle>
          <a:p>
            <a:pPr algn="r"/>
            <a:r>
              <a:rPr lang="en-US" dirty="0"/>
              <a:t>Parking Printer Emptied Building</a:t>
            </a:r>
          </a:p>
        </p:txBody>
      </p:sp>
      <p:grpSp>
        <p:nvGrpSpPr>
          <p:cNvPr id="41" name="Group 40">
            <a:extLst>
              <a:ext uri="{FF2B5EF4-FFF2-40B4-BE49-F238E27FC236}">
                <a16:creationId xmlns:a16="http://schemas.microsoft.com/office/drawing/2014/main" id="{DE60EFD5-4ADC-4F59-96F9-6DCD0FEDA7C5}"/>
              </a:ext>
            </a:extLst>
          </p:cNvPr>
          <p:cNvGrpSpPr/>
          <p:nvPr/>
        </p:nvGrpSpPr>
        <p:grpSpPr>
          <a:xfrm>
            <a:off x="7751397" y="2391856"/>
            <a:ext cx="3255700" cy="3126902"/>
            <a:chOff x="7751397" y="2391856"/>
            <a:chExt cx="3255700" cy="3126902"/>
          </a:xfrm>
        </p:grpSpPr>
        <p:sp>
          <p:nvSpPr>
            <p:cNvPr id="42" name="Straight Connector 41">
              <a:extLst>
                <a:ext uri="{FF2B5EF4-FFF2-40B4-BE49-F238E27FC236}">
                  <a16:creationId xmlns:a16="http://schemas.microsoft.com/office/drawing/2014/main" id="{E3DA410C-0C1F-4A82-BB1A-AACCF338A9BD}"/>
                </a:ext>
              </a:extLst>
            </p:cNvPr>
            <p:cNvSpPr/>
            <p:nvPr/>
          </p:nvSpPr>
          <p:spPr>
            <a:xfrm>
              <a:off x="7795255" y="4831492"/>
              <a:ext cx="3211842"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43" name="Straight Connector 42">
              <a:extLst>
                <a:ext uri="{FF2B5EF4-FFF2-40B4-BE49-F238E27FC236}">
                  <a16:creationId xmlns:a16="http://schemas.microsoft.com/office/drawing/2014/main" id="{9C162FC7-E1A3-446D-AC86-F0A4DFED52B7}"/>
                </a:ext>
              </a:extLst>
            </p:cNvPr>
            <p:cNvSpPr/>
            <p:nvPr/>
          </p:nvSpPr>
          <p:spPr>
            <a:xfrm>
              <a:off x="7751397" y="3783465"/>
              <a:ext cx="3211842"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44" name="Straight Connector 43">
              <a:extLst>
                <a:ext uri="{FF2B5EF4-FFF2-40B4-BE49-F238E27FC236}">
                  <a16:creationId xmlns:a16="http://schemas.microsoft.com/office/drawing/2014/main" id="{A5BDBF1C-5FF7-40AA-AA7D-3DD34202CF1A}"/>
                </a:ext>
              </a:extLst>
            </p:cNvPr>
            <p:cNvSpPr/>
            <p:nvPr/>
          </p:nvSpPr>
          <p:spPr>
            <a:xfrm>
              <a:off x="7751397" y="2735438"/>
              <a:ext cx="3211842" cy="0"/>
            </a:xfrm>
            <a:prstGeom prst="line">
              <a:avLst/>
            </a:prstGeom>
          </p:spPr>
          <p:style>
            <a:lnRef idx="2">
              <a:schemeClr val="accent2">
                <a:shade val="60000"/>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45" name="Freeform: Shape 44">
              <a:extLst>
                <a:ext uri="{FF2B5EF4-FFF2-40B4-BE49-F238E27FC236}">
                  <a16:creationId xmlns:a16="http://schemas.microsoft.com/office/drawing/2014/main" id="{715A6F1E-0671-4F1B-9DE3-825D4E0B6C42}"/>
                </a:ext>
              </a:extLst>
            </p:cNvPr>
            <p:cNvSpPr/>
            <p:nvPr/>
          </p:nvSpPr>
          <p:spPr>
            <a:xfrm>
              <a:off x="7751397" y="2391856"/>
              <a:ext cx="2537281" cy="343581"/>
            </a:xfrm>
            <a:custGeom>
              <a:avLst/>
              <a:gdLst>
                <a:gd name="connsiteX0" fmla="*/ 0 w 2376763"/>
                <a:gd name="connsiteY0" fmla="*/ 0 h 343581"/>
                <a:gd name="connsiteX1" fmla="*/ 2376763 w 2376763"/>
                <a:gd name="connsiteY1" fmla="*/ 0 h 343581"/>
                <a:gd name="connsiteX2" fmla="*/ 2376763 w 2376763"/>
                <a:gd name="connsiteY2" fmla="*/ 343581 h 343581"/>
                <a:gd name="connsiteX3" fmla="*/ 0 w 2376763"/>
                <a:gd name="connsiteY3" fmla="*/ 343581 h 343581"/>
                <a:gd name="connsiteX4" fmla="*/ 0 w 2376763"/>
                <a:gd name="connsiteY4" fmla="*/ 0 h 34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763" h="343581">
                  <a:moveTo>
                    <a:pt x="0" y="0"/>
                  </a:moveTo>
                  <a:lnTo>
                    <a:pt x="2376763" y="0"/>
                  </a:lnTo>
                  <a:lnTo>
                    <a:pt x="2376763" y="343581"/>
                  </a:lnTo>
                  <a:lnTo>
                    <a:pt x="0" y="3435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dirty="0"/>
                <a:t>Multiple Floors Affected</a:t>
              </a:r>
            </a:p>
          </p:txBody>
        </p:sp>
        <p:sp>
          <p:nvSpPr>
            <p:cNvPr id="47" name="Freeform: Shape 46">
              <a:extLst>
                <a:ext uri="{FF2B5EF4-FFF2-40B4-BE49-F238E27FC236}">
                  <a16:creationId xmlns:a16="http://schemas.microsoft.com/office/drawing/2014/main" id="{E01575F2-645E-489B-8035-2639F9AAFABD}"/>
                </a:ext>
              </a:extLst>
            </p:cNvPr>
            <p:cNvSpPr/>
            <p:nvPr/>
          </p:nvSpPr>
          <p:spPr>
            <a:xfrm>
              <a:off x="7751397" y="2735438"/>
              <a:ext cx="3211842" cy="687266"/>
            </a:xfrm>
            <a:custGeom>
              <a:avLst/>
              <a:gdLst>
                <a:gd name="connsiteX0" fmla="*/ 0 w 3211842"/>
                <a:gd name="connsiteY0" fmla="*/ 0 h 687266"/>
                <a:gd name="connsiteX1" fmla="*/ 3211842 w 3211842"/>
                <a:gd name="connsiteY1" fmla="*/ 0 h 687266"/>
                <a:gd name="connsiteX2" fmla="*/ 3211842 w 3211842"/>
                <a:gd name="connsiteY2" fmla="*/ 687266 h 687266"/>
                <a:gd name="connsiteX3" fmla="*/ 0 w 3211842"/>
                <a:gd name="connsiteY3" fmla="*/ 687266 h 687266"/>
                <a:gd name="connsiteX4" fmla="*/ 0 w 3211842"/>
                <a:gd name="connsiteY4" fmla="*/ 0 h 68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842" h="687266">
                  <a:moveTo>
                    <a:pt x="0" y="0"/>
                  </a:moveTo>
                  <a:lnTo>
                    <a:pt x="3211842" y="0"/>
                  </a:lnTo>
                  <a:lnTo>
                    <a:pt x="3211842" y="687266"/>
                  </a:lnTo>
                  <a:lnTo>
                    <a:pt x="0" y="687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Multi-tenant commercial real estate</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p:txBody>
        </p:sp>
        <p:sp>
          <p:nvSpPr>
            <p:cNvPr id="48" name="Freeform: Shape 47">
              <a:extLst>
                <a:ext uri="{FF2B5EF4-FFF2-40B4-BE49-F238E27FC236}">
                  <a16:creationId xmlns:a16="http://schemas.microsoft.com/office/drawing/2014/main" id="{E44D6550-55A8-408F-88B5-1F9EAC8D79AC}"/>
                </a:ext>
              </a:extLst>
            </p:cNvPr>
            <p:cNvSpPr/>
            <p:nvPr/>
          </p:nvSpPr>
          <p:spPr>
            <a:xfrm>
              <a:off x="7795256" y="3439883"/>
              <a:ext cx="3167984" cy="343581"/>
            </a:xfrm>
            <a:custGeom>
              <a:avLst/>
              <a:gdLst>
                <a:gd name="connsiteX0" fmla="*/ 0 w 2376763"/>
                <a:gd name="connsiteY0" fmla="*/ 0 h 343581"/>
                <a:gd name="connsiteX1" fmla="*/ 2376763 w 2376763"/>
                <a:gd name="connsiteY1" fmla="*/ 0 h 343581"/>
                <a:gd name="connsiteX2" fmla="*/ 2376763 w 2376763"/>
                <a:gd name="connsiteY2" fmla="*/ 343581 h 343581"/>
                <a:gd name="connsiteX3" fmla="*/ 0 w 2376763"/>
                <a:gd name="connsiteY3" fmla="*/ 343581 h 343581"/>
                <a:gd name="connsiteX4" fmla="*/ 0 w 2376763"/>
                <a:gd name="connsiteY4" fmla="*/ 0 h 34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763" h="343581">
                  <a:moveTo>
                    <a:pt x="0" y="0"/>
                  </a:moveTo>
                  <a:lnTo>
                    <a:pt x="2376763" y="0"/>
                  </a:lnTo>
                  <a:lnTo>
                    <a:pt x="2376763" y="343581"/>
                  </a:lnTo>
                  <a:lnTo>
                    <a:pt x="0" y="3435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dirty="0"/>
                <a:t>Occupants Evacuated</a:t>
              </a:r>
            </a:p>
          </p:txBody>
        </p:sp>
        <p:sp>
          <p:nvSpPr>
            <p:cNvPr id="50" name="Freeform: Shape 49">
              <a:extLst>
                <a:ext uri="{FF2B5EF4-FFF2-40B4-BE49-F238E27FC236}">
                  <a16:creationId xmlns:a16="http://schemas.microsoft.com/office/drawing/2014/main" id="{54C7DCB2-528C-4B91-8C87-DA3EC2C0FA51}"/>
                </a:ext>
              </a:extLst>
            </p:cNvPr>
            <p:cNvSpPr/>
            <p:nvPr/>
          </p:nvSpPr>
          <p:spPr>
            <a:xfrm>
              <a:off x="7751397" y="3783465"/>
              <a:ext cx="3211842" cy="687266"/>
            </a:xfrm>
            <a:custGeom>
              <a:avLst/>
              <a:gdLst>
                <a:gd name="connsiteX0" fmla="*/ 0 w 3211842"/>
                <a:gd name="connsiteY0" fmla="*/ 0 h 687266"/>
                <a:gd name="connsiteX1" fmla="*/ 3211842 w 3211842"/>
                <a:gd name="connsiteY1" fmla="*/ 0 h 687266"/>
                <a:gd name="connsiteX2" fmla="*/ 3211842 w 3211842"/>
                <a:gd name="connsiteY2" fmla="*/ 687266 h 687266"/>
                <a:gd name="connsiteX3" fmla="*/ 0 w 3211842"/>
                <a:gd name="connsiteY3" fmla="*/ 687266 h 687266"/>
                <a:gd name="connsiteX4" fmla="*/ 0 w 3211842"/>
                <a:gd name="connsiteY4" fmla="*/ 0 h 68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842" h="687266">
                  <a:moveTo>
                    <a:pt x="0" y="0"/>
                  </a:moveTo>
                  <a:lnTo>
                    <a:pt x="3211842" y="0"/>
                  </a:lnTo>
                  <a:lnTo>
                    <a:pt x="3211842" y="687266"/>
                  </a:lnTo>
                  <a:lnTo>
                    <a:pt x="0" y="687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a:t>2 high value target tenants</a:t>
              </a:r>
            </a:p>
          </p:txBody>
        </p:sp>
        <p:sp>
          <p:nvSpPr>
            <p:cNvPr id="51" name="Freeform: Shape 50">
              <a:extLst>
                <a:ext uri="{FF2B5EF4-FFF2-40B4-BE49-F238E27FC236}">
                  <a16:creationId xmlns:a16="http://schemas.microsoft.com/office/drawing/2014/main" id="{D94928FC-A7E5-4A24-9F8C-6571044DC3B8}"/>
                </a:ext>
              </a:extLst>
            </p:cNvPr>
            <p:cNvSpPr/>
            <p:nvPr/>
          </p:nvSpPr>
          <p:spPr>
            <a:xfrm>
              <a:off x="7795255" y="4487911"/>
              <a:ext cx="3127337" cy="343581"/>
            </a:xfrm>
            <a:custGeom>
              <a:avLst/>
              <a:gdLst>
                <a:gd name="connsiteX0" fmla="*/ 0 w 2207752"/>
                <a:gd name="connsiteY0" fmla="*/ 0 h 343581"/>
                <a:gd name="connsiteX1" fmla="*/ 2207752 w 2207752"/>
                <a:gd name="connsiteY1" fmla="*/ 0 h 343581"/>
                <a:gd name="connsiteX2" fmla="*/ 2207752 w 2207752"/>
                <a:gd name="connsiteY2" fmla="*/ 343581 h 343581"/>
                <a:gd name="connsiteX3" fmla="*/ 0 w 2207752"/>
                <a:gd name="connsiteY3" fmla="*/ 343581 h 343581"/>
                <a:gd name="connsiteX4" fmla="*/ 0 w 2207752"/>
                <a:gd name="connsiteY4" fmla="*/ 0 h 343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752" h="343581">
                  <a:moveTo>
                    <a:pt x="0" y="0"/>
                  </a:moveTo>
                  <a:lnTo>
                    <a:pt x="2207752" y="0"/>
                  </a:lnTo>
                  <a:lnTo>
                    <a:pt x="2207752" y="343581"/>
                  </a:lnTo>
                  <a:lnTo>
                    <a:pt x="0" y="3435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kern="1200" dirty="0"/>
                <a:t>Hours Lost Productivity</a:t>
              </a:r>
            </a:p>
          </p:txBody>
        </p:sp>
        <p:sp>
          <p:nvSpPr>
            <p:cNvPr id="53" name="Freeform: Shape 52">
              <a:extLst>
                <a:ext uri="{FF2B5EF4-FFF2-40B4-BE49-F238E27FC236}">
                  <a16:creationId xmlns:a16="http://schemas.microsoft.com/office/drawing/2014/main" id="{0D1FEC93-C31E-41C2-9A34-1141B6F4B650}"/>
                </a:ext>
              </a:extLst>
            </p:cNvPr>
            <p:cNvSpPr/>
            <p:nvPr/>
          </p:nvSpPr>
          <p:spPr>
            <a:xfrm>
              <a:off x="7751397" y="4831492"/>
              <a:ext cx="3211842" cy="687266"/>
            </a:xfrm>
            <a:custGeom>
              <a:avLst/>
              <a:gdLst>
                <a:gd name="connsiteX0" fmla="*/ 0 w 3211842"/>
                <a:gd name="connsiteY0" fmla="*/ 0 h 687266"/>
                <a:gd name="connsiteX1" fmla="*/ 3211842 w 3211842"/>
                <a:gd name="connsiteY1" fmla="*/ 0 h 687266"/>
                <a:gd name="connsiteX2" fmla="*/ 3211842 w 3211842"/>
                <a:gd name="connsiteY2" fmla="*/ 687266 h 687266"/>
                <a:gd name="connsiteX3" fmla="*/ 0 w 3211842"/>
                <a:gd name="connsiteY3" fmla="*/ 687266 h 687266"/>
                <a:gd name="connsiteX4" fmla="*/ 0 w 3211842"/>
                <a:gd name="connsiteY4" fmla="*/ 0 h 68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842" h="687266">
                  <a:moveTo>
                    <a:pt x="0" y="0"/>
                  </a:moveTo>
                  <a:lnTo>
                    <a:pt x="3211842" y="0"/>
                  </a:lnTo>
                  <a:lnTo>
                    <a:pt x="3211842" y="687266"/>
                  </a:lnTo>
                  <a:lnTo>
                    <a:pt x="0" y="687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dirty="0"/>
                <a:t>Vendor Responsible</a:t>
              </a:r>
              <a:endParaRPr lang="en-US" sz="1200" kern="1200" dirty="0"/>
            </a:p>
          </p:txBody>
        </p:sp>
      </p:grpSp>
      <p:pic>
        <p:nvPicPr>
          <p:cNvPr id="32" name="Graphic 31" descr="Construction worker">
            <a:extLst>
              <a:ext uri="{FF2B5EF4-FFF2-40B4-BE49-F238E27FC236}">
                <a16:creationId xmlns:a16="http://schemas.microsoft.com/office/drawing/2014/main" id="{ABBBE652-DBBF-44EC-A379-DBD9B68509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88701" y="2264202"/>
            <a:ext cx="512398" cy="512398"/>
          </a:xfrm>
          <a:prstGeom prst="rect">
            <a:avLst/>
          </a:prstGeom>
        </p:spPr>
      </p:pic>
      <p:pic>
        <p:nvPicPr>
          <p:cNvPr id="34" name="Graphic 33" descr="User">
            <a:extLst>
              <a:ext uri="{FF2B5EF4-FFF2-40B4-BE49-F238E27FC236}">
                <a16:creationId xmlns:a16="http://schemas.microsoft.com/office/drawing/2014/main" id="{B1AA26CE-E673-4E28-BB96-B6C908C82AE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88656" y="2252208"/>
            <a:ext cx="528202" cy="528202"/>
          </a:xfrm>
          <a:prstGeom prst="rect">
            <a:avLst/>
          </a:prstGeom>
        </p:spPr>
      </p:pic>
      <p:pic>
        <p:nvPicPr>
          <p:cNvPr id="36" name="Graphic 35" descr="Construction worker">
            <a:extLst>
              <a:ext uri="{FF2B5EF4-FFF2-40B4-BE49-F238E27FC236}">
                <a16:creationId xmlns:a16="http://schemas.microsoft.com/office/drawing/2014/main" id="{130BE20B-8606-40FA-ABA6-2E720240AD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53879" y="4358365"/>
            <a:ext cx="512398" cy="512398"/>
          </a:xfrm>
          <a:prstGeom prst="rect">
            <a:avLst/>
          </a:prstGeom>
        </p:spPr>
      </p:pic>
      <p:pic>
        <p:nvPicPr>
          <p:cNvPr id="38" name="Graphic 37" descr="User">
            <a:extLst>
              <a:ext uri="{FF2B5EF4-FFF2-40B4-BE49-F238E27FC236}">
                <a16:creationId xmlns:a16="http://schemas.microsoft.com/office/drawing/2014/main" id="{92B38117-21BD-403A-9AE6-DC863121048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53834" y="4346371"/>
            <a:ext cx="528202" cy="528202"/>
          </a:xfrm>
          <a:prstGeom prst="rect">
            <a:avLst/>
          </a:prstGeom>
        </p:spPr>
      </p:pic>
      <p:pic>
        <p:nvPicPr>
          <p:cNvPr id="40" name="Graphic 39" descr="Group of people">
            <a:extLst>
              <a:ext uri="{FF2B5EF4-FFF2-40B4-BE49-F238E27FC236}">
                <a16:creationId xmlns:a16="http://schemas.microsoft.com/office/drawing/2014/main" id="{EE9E5993-DF3E-4315-AA47-4D5CA557F13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02347" y="2865764"/>
            <a:ext cx="914400" cy="914400"/>
          </a:xfrm>
          <a:prstGeom prst="rect">
            <a:avLst/>
          </a:prstGeom>
        </p:spPr>
      </p:pic>
    </p:spTree>
    <p:extLst>
      <p:ext uri="{BB962C8B-B14F-4D97-AF65-F5344CB8AC3E}">
        <p14:creationId xmlns:p14="http://schemas.microsoft.com/office/powerpoint/2010/main" val="3256669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87950AB98ED74EBEF6285668C419A0" ma:contentTypeVersion="12" ma:contentTypeDescription="Create a new document." ma:contentTypeScope="" ma:versionID="aaf22f22dccbf98f659acbb2fa7253f0">
  <xsd:schema xmlns:xsd="http://www.w3.org/2001/XMLSchema" xmlns:xs="http://www.w3.org/2001/XMLSchema" xmlns:p="http://schemas.microsoft.com/office/2006/metadata/properties" xmlns:ns2="f081b8fd-e4ac-41b8-9e8e-ac79e363afdd" xmlns:ns3="d4027039-33c6-4780-89ec-c93e852ffb8c" targetNamespace="http://schemas.microsoft.com/office/2006/metadata/properties" ma:root="true" ma:fieldsID="e4cc3374943f1873fe00b39f13eaa37a" ns2:_="" ns3:_="">
    <xsd:import namespace="f081b8fd-e4ac-41b8-9e8e-ac79e363afdd"/>
    <xsd:import namespace="d4027039-33c6-4780-89ec-c93e852ffb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1b8fd-e4ac-41b8-9e8e-ac79e363af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027039-33c6-4780-89ec-c93e852ffb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540EA9-1A59-4CAF-B35D-CACCF9BC7181}">
  <ds:schemaRefs>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88d5aa0f-08d3-42ea-809c-ee4881e7eb03"/>
    <ds:schemaRef ds:uri="a996002d-2009-4477-9164-efe93b95b6ac"/>
    <ds:schemaRef ds:uri="http://www.w3.org/XML/1998/namespace"/>
  </ds:schemaRefs>
</ds:datastoreItem>
</file>

<file path=customXml/itemProps2.xml><?xml version="1.0" encoding="utf-8"?>
<ds:datastoreItem xmlns:ds="http://schemas.openxmlformats.org/officeDocument/2006/customXml" ds:itemID="{7CB3B2A9-A4AE-4B20-867D-B27CA82F0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81b8fd-e4ac-41b8-9e8e-ac79e363afdd"/>
    <ds:schemaRef ds:uri="d4027039-33c6-4780-89ec-c93e852ffb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D18820-913E-42A6-85E8-5672B2172C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360</TotalTime>
  <Words>900</Words>
  <Application>Microsoft Office PowerPoint</Application>
  <PresentationFormat>Widescreen</PresentationFormat>
  <Paragraphs>198</Paragraphs>
  <Slides>23</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Avenir Light</vt:lpstr>
      <vt:lpstr>Calibri</vt:lpstr>
      <vt:lpstr>Calibri Light</vt:lpstr>
      <vt:lpstr>Lato</vt:lpstr>
      <vt:lpstr>Office Theme</vt:lpstr>
      <vt:lpstr>Custom Design</vt:lpstr>
      <vt:lpstr>Cybersecurity: Best Practices in Office Buildings</vt:lpstr>
      <vt:lpstr>Cybersecurity: Best Practices in Office Buildings</vt:lpstr>
      <vt:lpstr>Learning Objectives</vt:lpstr>
      <vt:lpstr>Introduction</vt:lpstr>
      <vt:lpstr>Background</vt:lpstr>
      <vt:lpstr>It’s the simple things</vt:lpstr>
      <vt:lpstr>Operator/Management Exposure</vt:lpstr>
      <vt:lpstr>More in Depth Cyber Hygiene</vt:lpstr>
      <vt:lpstr>Real World Example - External</vt:lpstr>
      <vt:lpstr>Real World Example - External</vt:lpstr>
      <vt:lpstr>Real World Example - Internal</vt:lpstr>
      <vt:lpstr>Real World Example - Internal</vt:lpstr>
      <vt:lpstr>Ransomware #1 Threat</vt:lpstr>
      <vt:lpstr>Attacks Are Increasing </vt:lpstr>
      <vt:lpstr>Typical Findings - Insecure</vt:lpstr>
      <vt:lpstr>Typical Findings – Personal Use</vt:lpstr>
      <vt:lpstr>Typical Findings – Personal Use</vt:lpstr>
      <vt:lpstr>Typical Findings – No Control</vt:lpstr>
      <vt:lpstr>Typical Findings – Misuse</vt:lpstr>
      <vt:lpstr>Typical Findings – Vendor Access</vt:lpstr>
      <vt:lpstr>Easy, Low Cost Wins</vt:lpstr>
      <vt:lpstr>Wrap-Up</vt:lpstr>
      <vt:lpstr>Discussion / 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lynette fowler</dc:creator>
  <cp:lastModifiedBy>Chris Peckham</cp:lastModifiedBy>
  <cp:revision>7</cp:revision>
  <dcterms:created xsi:type="dcterms:W3CDTF">2020-09-10T16:50:42Z</dcterms:created>
  <dcterms:modified xsi:type="dcterms:W3CDTF">2020-09-30T16:36:43Z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0x0101009087950AB98ED74EBEF6285668C419A0</vt:lpwstr>
  </property>
</Properties>
</file>