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825C16-6C21-4002-94B0-9AF3E7B75DCB}" v="30" dt="2020-10-06T16:09:45.8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48"/>
    <p:restoredTop sz="94690"/>
  </p:normalViewPr>
  <p:slideViewPr>
    <p:cSldViewPr snapToGrid="0" snapToObjects="1">
      <p:cViewPr varScale="1">
        <p:scale>
          <a:sx n="108" d="100"/>
          <a:sy n="108" d="100"/>
        </p:scale>
        <p:origin x="2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a Gomez-Jones, RPA®" userId="f50558f2-786a-4cc6-92a7-91ad614b163f" providerId="ADAL" clId="{AA825C16-6C21-4002-94B0-9AF3E7B75DCB}"/>
    <pc:docChg chg="undo custSel addSld delSld modSld sldOrd">
      <pc:chgData name="Angela Gomez-Jones, RPA®" userId="f50558f2-786a-4cc6-92a7-91ad614b163f" providerId="ADAL" clId="{AA825C16-6C21-4002-94B0-9AF3E7B75DCB}" dt="2020-10-06T16:11:11.276" v="931" actId="1076"/>
      <pc:docMkLst>
        <pc:docMk/>
      </pc:docMkLst>
      <pc:sldChg chg="addSp modSp mod">
        <pc:chgData name="Angela Gomez-Jones, RPA®" userId="f50558f2-786a-4cc6-92a7-91ad614b163f" providerId="ADAL" clId="{AA825C16-6C21-4002-94B0-9AF3E7B75DCB}" dt="2020-10-06T16:04:54.154" v="744" actId="22"/>
        <pc:sldMkLst>
          <pc:docMk/>
          <pc:sldMk cId="1951018527" sldId="257"/>
        </pc:sldMkLst>
        <pc:spChg chg="mod">
          <ac:chgData name="Angela Gomez-Jones, RPA®" userId="f50558f2-786a-4cc6-92a7-91ad614b163f" providerId="ADAL" clId="{AA825C16-6C21-4002-94B0-9AF3E7B75DCB}" dt="2020-09-24T17:25:08.789" v="709" actId="207"/>
          <ac:spMkLst>
            <pc:docMk/>
            <pc:sldMk cId="1951018527" sldId="257"/>
            <ac:spMk id="2" creationId="{5E57DB8B-2D01-45B1-BD8F-F6BFCA2F7E56}"/>
          </ac:spMkLst>
        </pc:spChg>
        <pc:spChg chg="add mod">
          <ac:chgData name="Angela Gomez-Jones, RPA®" userId="f50558f2-786a-4cc6-92a7-91ad614b163f" providerId="ADAL" clId="{AA825C16-6C21-4002-94B0-9AF3E7B75DCB}" dt="2020-09-17T20:31:11.269" v="18" actId="767"/>
          <ac:spMkLst>
            <pc:docMk/>
            <pc:sldMk cId="1951018527" sldId="257"/>
            <ac:spMk id="4" creationId="{3712FE5F-33A2-419F-A53E-C1EC651E4C78}"/>
          </ac:spMkLst>
        </pc:spChg>
        <pc:spChg chg="add mod">
          <ac:chgData name="Angela Gomez-Jones, RPA®" userId="f50558f2-786a-4cc6-92a7-91ad614b163f" providerId="ADAL" clId="{AA825C16-6C21-4002-94B0-9AF3E7B75DCB}" dt="2020-09-24T17:14:15.400" v="607" actId="6549"/>
          <ac:spMkLst>
            <pc:docMk/>
            <pc:sldMk cId="1951018527" sldId="257"/>
            <ac:spMk id="6" creationId="{7D36103A-E02C-4F88-9518-7B09315212A9}"/>
          </ac:spMkLst>
        </pc:spChg>
        <pc:spChg chg="add mod">
          <ac:chgData name="Angela Gomez-Jones, RPA®" userId="f50558f2-786a-4cc6-92a7-91ad614b163f" providerId="ADAL" clId="{AA825C16-6C21-4002-94B0-9AF3E7B75DCB}" dt="2020-09-17T20:38:13.932" v="201" actId="1076"/>
          <ac:spMkLst>
            <pc:docMk/>
            <pc:sldMk cId="1951018527" sldId="257"/>
            <ac:spMk id="7" creationId="{906EA8B2-FE3E-4623-A253-574F50ECA0D6}"/>
          </ac:spMkLst>
        </pc:spChg>
        <pc:spChg chg="add">
          <ac:chgData name="Angela Gomez-Jones, RPA®" userId="f50558f2-786a-4cc6-92a7-91ad614b163f" providerId="ADAL" clId="{AA825C16-6C21-4002-94B0-9AF3E7B75DCB}" dt="2020-10-06T16:04:54.154" v="744" actId="22"/>
          <ac:spMkLst>
            <pc:docMk/>
            <pc:sldMk cId="1951018527" sldId="257"/>
            <ac:spMk id="9" creationId="{6A3528FF-C454-40E7-B38B-8DB0BD2E8B8C}"/>
          </ac:spMkLst>
        </pc:spChg>
        <pc:picChg chg="add mod">
          <ac:chgData name="Angela Gomez-Jones, RPA®" userId="f50558f2-786a-4cc6-92a7-91ad614b163f" providerId="ADAL" clId="{AA825C16-6C21-4002-94B0-9AF3E7B75DCB}" dt="2020-09-24T17:25:18.700" v="710" actId="1076"/>
          <ac:picMkLst>
            <pc:docMk/>
            <pc:sldMk cId="1951018527" sldId="257"/>
            <ac:picMk id="3" creationId="{C7BE27F1-E857-4F9D-82F3-D1B1E8DD259C}"/>
          </ac:picMkLst>
        </pc:picChg>
        <pc:picChg chg="mod">
          <ac:chgData name="Angela Gomez-Jones, RPA®" userId="f50558f2-786a-4cc6-92a7-91ad614b163f" providerId="ADAL" clId="{AA825C16-6C21-4002-94B0-9AF3E7B75DCB}" dt="2020-09-17T20:45:07.893" v="396" actId="1076"/>
          <ac:picMkLst>
            <pc:docMk/>
            <pc:sldMk cId="1951018527" sldId="257"/>
            <ac:picMk id="5" creationId="{DF35B28A-8D53-4649-B83E-693355FB9FCD}"/>
          </ac:picMkLst>
        </pc:picChg>
      </pc:sldChg>
      <pc:sldChg chg="addSp delSp modSp add del mod">
        <pc:chgData name="Angela Gomez-Jones, RPA®" userId="f50558f2-786a-4cc6-92a7-91ad614b163f" providerId="ADAL" clId="{AA825C16-6C21-4002-94B0-9AF3E7B75DCB}" dt="2020-09-24T17:15:59.649" v="657" actId="14100"/>
        <pc:sldMkLst>
          <pc:docMk/>
          <pc:sldMk cId="604108770" sldId="258"/>
        </pc:sldMkLst>
        <pc:spChg chg="del">
          <ac:chgData name="Angela Gomez-Jones, RPA®" userId="f50558f2-786a-4cc6-92a7-91ad614b163f" providerId="ADAL" clId="{AA825C16-6C21-4002-94B0-9AF3E7B75DCB}" dt="2020-09-17T20:51:58.362" v="528" actId="478"/>
          <ac:spMkLst>
            <pc:docMk/>
            <pc:sldMk cId="604108770" sldId="258"/>
            <ac:spMk id="2" creationId="{5E57DB8B-2D01-45B1-BD8F-F6BFCA2F7E56}"/>
          </ac:spMkLst>
        </pc:spChg>
        <pc:spChg chg="add mod">
          <ac:chgData name="Angela Gomez-Jones, RPA®" userId="f50558f2-786a-4cc6-92a7-91ad614b163f" providerId="ADAL" clId="{AA825C16-6C21-4002-94B0-9AF3E7B75DCB}" dt="2020-09-24T17:15:41.334" v="654" actId="1076"/>
          <ac:spMkLst>
            <pc:docMk/>
            <pc:sldMk cId="604108770" sldId="258"/>
            <ac:spMk id="7" creationId="{DBB0C0C5-1087-454E-8F41-6B5525151B9D}"/>
          </ac:spMkLst>
        </pc:spChg>
        <pc:picChg chg="del">
          <ac:chgData name="Angela Gomez-Jones, RPA®" userId="f50558f2-786a-4cc6-92a7-91ad614b163f" providerId="ADAL" clId="{AA825C16-6C21-4002-94B0-9AF3E7B75DCB}" dt="2020-09-17T20:29:32.864" v="5" actId="478"/>
          <ac:picMkLst>
            <pc:docMk/>
            <pc:sldMk cId="604108770" sldId="258"/>
            <ac:picMk id="3" creationId="{C7BE27F1-E857-4F9D-82F3-D1B1E8DD259C}"/>
          </ac:picMkLst>
        </pc:picChg>
        <pc:picChg chg="add mod">
          <ac:chgData name="Angela Gomez-Jones, RPA®" userId="f50558f2-786a-4cc6-92a7-91ad614b163f" providerId="ADAL" clId="{AA825C16-6C21-4002-94B0-9AF3E7B75DCB}" dt="2020-09-24T17:15:57.553" v="656" actId="1076"/>
          <ac:picMkLst>
            <pc:docMk/>
            <pc:sldMk cId="604108770" sldId="258"/>
            <ac:picMk id="4" creationId="{E4A94C46-54EC-404F-8C55-C9160130198E}"/>
          </ac:picMkLst>
        </pc:picChg>
        <pc:picChg chg="add del mod">
          <ac:chgData name="Angela Gomez-Jones, RPA®" userId="f50558f2-786a-4cc6-92a7-91ad614b163f" providerId="ADAL" clId="{AA825C16-6C21-4002-94B0-9AF3E7B75DCB}" dt="2020-09-17T20:51:49.005" v="526" actId="478"/>
          <ac:picMkLst>
            <pc:docMk/>
            <pc:sldMk cId="604108770" sldId="258"/>
            <ac:picMk id="6" creationId="{BF0AC115-865D-4CDE-AAED-AF8B75BE9094}"/>
          </ac:picMkLst>
        </pc:picChg>
        <pc:picChg chg="add mod">
          <ac:chgData name="Angela Gomez-Jones, RPA®" userId="f50558f2-786a-4cc6-92a7-91ad614b163f" providerId="ADAL" clId="{AA825C16-6C21-4002-94B0-9AF3E7B75DCB}" dt="2020-09-24T17:15:59.649" v="657" actId="14100"/>
          <ac:picMkLst>
            <pc:docMk/>
            <pc:sldMk cId="604108770" sldId="258"/>
            <ac:picMk id="9" creationId="{0C373B6E-FC44-42F5-B908-44308729C092}"/>
          </ac:picMkLst>
        </pc:picChg>
      </pc:sldChg>
      <pc:sldChg chg="new del">
        <pc:chgData name="Angela Gomez-Jones, RPA®" userId="f50558f2-786a-4cc6-92a7-91ad614b163f" providerId="ADAL" clId="{AA825C16-6C21-4002-94B0-9AF3E7B75DCB}" dt="2020-09-17T20:28:57.333" v="3" actId="680"/>
        <pc:sldMkLst>
          <pc:docMk/>
          <pc:sldMk cId="3520806107" sldId="258"/>
        </pc:sldMkLst>
      </pc:sldChg>
      <pc:sldChg chg="addSp delSp modSp add mod ord">
        <pc:chgData name="Angela Gomez-Jones, RPA®" userId="f50558f2-786a-4cc6-92a7-91ad614b163f" providerId="ADAL" clId="{AA825C16-6C21-4002-94B0-9AF3E7B75DCB}" dt="2020-10-06T16:04:59" v="745" actId="22"/>
        <pc:sldMkLst>
          <pc:docMk/>
          <pc:sldMk cId="18020915" sldId="259"/>
        </pc:sldMkLst>
        <pc:spChg chg="del mod">
          <ac:chgData name="Angela Gomez-Jones, RPA®" userId="f50558f2-786a-4cc6-92a7-91ad614b163f" providerId="ADAL" clId="{AA825C16-6C21-4002-94B0-9AF3E7B75DCB}" dt="2020-09-21T19:44:23.937" v="584" actId="21"/>
          <ac:spMkLst>
            <pc:docMk/>
            <pc:sldMk cId="18020915" sldId="259"/>
            <ac:spMk id="2" creationId="{5E57DB8B-2D01-45B1-BD8F-F6BFCA2F7E56}"/>
          </ac:spMkLst>
        </pc:spChg>
        <pc:spChg chg="add">
          <ac:chgData name="Angela Gomez-Jones, RPA®" userId="f50558f2-786a-4cc6-92a7-91ad614b163f" providerId="ADAL" clId="{AA825C16-6C21-4002-94B0-9AF3E7B75DCB}" dt="2020-10-06T16:04:59" v="745" actId="22"/>
          <ac:spMkLst>
            <pc:docMk/>
            <pc:sldMk cId="18020915" sldId="259"/>
            <ac:spMk id="2" creationId="{9587FD80-5946-446A-80B8-A37B5D0FB8FA}"/>
          </ac:spMkLst>
        </pc:spChg>
        <pc:spChg chg="add mod">
          <ac:chgData name="Angela Gomez-Jones, RPA®" userId="f50558f2-786a-4cc6-92a7-91ad614b163f" providerId="ADAL" clId="{AA825C16-6C21-4002-94B0-9AF3E7B75DCB}" dt="2020-09-24T17:14:52.708" v="631" actId="207"/>
          <ac:spMkLst>
            <pc:docMk/>
            <pc:sldMk cId="18020915" sldId="259"/>
            <ac:spMk id="3" creationId="{0EF547AC-8880-4663-B8DD-0A524F6B0346}"/>
          </ac:spMkLst>
        </pc:spChg>
        <pc:picChg chg="del">
          <ac:chgData name="Angela Gomez-Jones, RPA®" userId="f50558f2-786a-4cc6-92a7-91ad614b163f" providerId="ADAL" clId="{AA825C16-6C21-4002-94B0-9AF3E7B75DCB}" dt="2020-09-17T20:30:33.684" v="12" actId="478"/>
          <ac:picMkLst>
            <pc:docMk/>
            <pc:sldMk cId="18020915" sldId="259"/>
            <ac:picMk id="4" creationId="{E4A94C46-54EC-404F-8C55-C9160130198E}"/>
          </ac:picMkLst>
        </pc:picChg>
        <pc:picChg chg="del">
          <ac:chgData name="Angela Gomez-Jones, RPA®" userId="f50558f2-786a-4cc6-92a7-91ad614b163f" providerId="ADAL" clId="{AA825C16-6C21-4002-94B0-9AF3E7B75DCB}" dt="2020-09-17T20:30:34.313" v="13" actId="478"/>
          <ac:picMkLst>
            <pc:docMk/>
            <pc:sldMk cId="18020915" sldId="259"/>
            <ac:picMk id="6" creationId="{BF0AC115-865D-4CDE-AAED-AF8B75BE9094}"/>
          </ac:picMkLst>
        </pc:picChg>
        <pc:picChg chg="add mod">
          <ac:chgData name="Angela Gomez-Jones, RPA®" userId="f50558f2-786a-4cc6-92a7-91ad614b163f" providerId="ADAL" clId="{AA825C16-6C21-4002-94B0-9AF3E7B75DCB}" dt="2020-09-17T20:50:43.995" v="522" actId="1076"/>
          <ac:picMkLst>
            <pc:docMk/>
            <pc:sldMk cId="18020915" sldId="259"/>
            <ac:picMk id="9" creationId="{423781AF-9471-45A6-A0F6-0FEF826C8F3F}"/>
          </ac:picMkLst>
        </pc:picChg>
      </pc:sldChg>
      <pc:sldChg chg="addSp delSp modSp add mod">
        <pc:chgData name="Angela Gomez-Jones, RPA®" userId="f50558f2-786a-4cc6-92a7-91ad614b163f" providerId="ADAL" clId="{AA825C16-6C21-4002-94B0-9AF3E7B75DCB}" dt="2020-10-06T16:11:11.276" v="931" actId="1076"/>
        <pc:sldMkLst>
          <pc:docMk/>
          <pc:sldMk cId="229414727" sldId="260"/>
        </pc:sldMkLst>
        <pc:spChg chg="add">
          <ac:chgData name="Angela Gomez-Jones, RPA®" userId="f50558f2-786a-4cc6-92a7-91ad614b163f" providerId="ADAL" clId="{AA825C16-6C21-4002-94B0-9AF3E7B75DCB}" dt="2020-10-06T16:05:04.428" v="746" actId="22"/>
          <ac:spMkLst>
            <pc:docMk/>
            <pc:sldMk cId="229414727" sldId="260"/>
            <ac:spMk id="4" creationId="{30B099F1-2514-43E1-9F39-A02DF0F06987}"/>
          </ac:spMkLst>
        </pc:spChg>
        <pc:spChg chg="mod">
          <ac:chgData name="Angela Gomez-Jones, RPA®" userId="f50558f2-786a-4cc6-92a7-91ad614b163f" providerId="ADAL" clId="{AA825C16-6C21-4002-94B0-9AF3E7B75DCB}" dt="2020-09-24T17:16:19.529" v="669" actId="1076"/>
          <ac:spMkLst>
            <pc:docMk/>
            <pc:sldMk cId="229414727" sldId="260"/>
            <ac:spMk id="7" creationId="{DBB0C0C5-1087-454E-8F41-6B5525151B9D}"/>
          </ac:spMkLst>
        </pc:spChg>
        <pc:graphicFrameChg chg="add mod">
          <ac:chgData name="Angela Gomez-Jones, RPA®" userId="f50558f2-786a-4cc6-92a7-91ad614b163f" providerId="ADAL" clId="{AA825C16-6C21-4002-94B0-9AF3E7B75DCB}" dt="2020-10-06T16:11:11.276" v="931" actId="1076"/>
          <ac:graphicFrameMkLst>
            <pc:docMk/>
            <pc:sldMk cId="229414727" sldId="260"/>
            <ac:graphicFrameMk id="2" creationId="{53668C94-3EB8-4647-8426-BF21184FD419}"/>
          </ac:graphicFrameMkLst>
        </pc:graphicFrameChg>
        <pc:graphicFrameChg chg="add mod">
          <ac:chgData name="Angela Gomez-Jones, RPA®" userId="f50558f2-786a-4cc6-92a7-91ad614b163f" providerId="ADAL" clId="{AA825C16-6C21-4002-94B0-9AF3E7B75DCB}" dt="2020-10-06T16:11:06.861" v="930" actId="1076"/>
          <ac:graphicFrameMkLst>
            <pc:docMk/>
            <pc:sldMk cId="229414727" sldId="260"/>
            <ac:graphicFrameMk id="3" creationId="{AE575BBD-EDE1-4BB7-9353-EEE184510E93}"/>
          </ac:graphicFrameMkLst>
        </pc:graphicFrameChg>
        <pc:picChg chg="del">
          <ac:chgData name="Angela Gomez-Jones, RPA®" userId="f50558f2-786a-4cc6-92a7-91ad614b163f" providerId="ADAL" clId="{AA825C16-6C21-4002-94B0-9AF3E7B75DCB}" dt="2020-09-17T20:52:36.352" v="533" actId="478"/>
          <ac:picMkLst>
            <pc:docMk/>
            <pc:sldMk cId="229414727" sldId="260"/>
            <ac:picMk id="4" creationId="{E4A94C46-54EC-404F-8C55-C9160130198E}"/>
          </ac:picMkLst>
        </pc:picChg>
        <pc:picChg chg="mod">
          <ac:chgData name="Angela Gomez-Jones, RPA®" userId="f50558f2-786a-4cc6-92a7-91ad614b163f" providerId="ADAL" clId="{AA825C16-6C21-4002-94B0-9AF3E7B75DCB}" dt="2020-09-24T17:16:15.958" v="668" actId="1076"/>
          <ac:picMkLst>
            <pc:docMk/>
            <pc:sldMk cId="229414727" sldId="260"/>
            <ac:picMk id="5" creationId="{DF35B28A-8D53-4649-B83E-693355FB9FCD}"/>
          </ac:picMkLst>
        </pc:picChg>
        <pc:picChg chg="del">
          <ac:chgData name="Angela Gomez-Jones, RPA®" userId="f50558f2-786a-4cc6-92a7-91ad614b163f" providerId="ADAL" clId="{AA825C16-6C21-4002-94B0-9AF3E7B75DCB}" dt="2020-09-17T20:52:36.896" v="534" actId="478"/>
          <ac:picMkLst>
            <pc:docMk/>
            <pc:sldMk cId="229414727" sldId="260"/>
            <ac:picMk id="9" creationId="{0C373B6E-FC44-42F5-B908-44308729C092}"/>
          </ac:picMkLst>
        </pc:picChg>
      </pc:sldChg>
      <pc:sldChg chg="addSp delSp modSp add mod">
        <pc:chgData name="Angela Gomez-Jones, RPA®" userId="f50558f2-786a-4cc6-92a7-91ad614b163f" providerId="ADAL" clId="{AA825C16-6C21-4002-94B0-9AF3E7B75DCB}" dt="2020-10-06T16:10:55.251" v="929" actId="6549"/>
        <pc:sldMkLst>
          <pc:docMk/>
          <pc:sldMk cId="2315181530" sldId="261"/>
        </pc:sldMkLst>
        <pc:spChg chg="add">
          <ac:chgData name="Angela Gomez-Jones, RPA®" userId="f50558f2-786a-4cc6-92a7-91ad614b163f" providerId="ADAL" clId="{AA825C16-6C21-4002-94B0-9AF3E7B75DCB}" dt="2020-10-06T16:05:09.412" v="747" actId="22"/>
          <ac:spMkLst>
            <pc:docMk/>
            <pc:sldMk cId="2315181530" sldId="261"/>
            <ac:spMk id="2" creationId="{8DAC422B-8D20-4F21-BC6E-71CFBD553BC7}"/>
          </ac:spMkLst>
        </pc:spChg>
        <pc:spChg chg="mod">
          <ac:chgData name="Angela Gomez-Jones, RPA®" userId="f50558f2-786a-4cc6-92a7-91ad614b163f" providerId="ADAL" clId="{AA825C16-6C21-4002-94B0-9AF3E7B75DCB}" dt="2020-09-24T17:16:53.589" v="677" actId="1076"/>
          <ac:spMkLst>
            <pc:docMk/>
            <pc:sldMk cId="2315181530" sldId="261"/>
            <ac:spMk id="7" creationId="{DBB0C0C5-1087-454E-8F41-6B5525151B9D}"/>
          </ac:spMkLst>
        </pc:spChg>
        <pc:spChg chg="add mod">
          <ac:chgData name="Angela Gomez-Jones, RPA®" userId="f50558f2-786a-4cc6-92a7-91ad614b163f" providerId="ADAL" clId="{AA825C16-6C21-4002-94B0-9AF3E7B75DCB}" dt="2020-10-06T16:10:31.654" v="866" actId="20577"/>
          <ac:spMkLst>
            <pc:docMk/>
            <pc:sldMk cId="2315181530" sldId="261"/>
            <ac:spMk id="10" creationId="{DFE6391D-23DF-404C-BBAB-45683D9A1B99}"/>
          </ac:spMkLst>
        </pc:spChg>
        <pc:spChg chg="add mod">
          <ac:chgData name="Angela Gomez-Jones, RPA®" userId="f50558f2-786a-4cc6-92a7-91ad614b163f" providerId="ADAL" clId="{AA825C16-6C21-4002-94B0-9AF3E7B75DCB}" dt="2020-10-06T16:10:55.251" v="929" actId="6549"/>
          <ac:spMkLst>
            <pc:docMk/>
            <pc:sldMk cId="2315181530" sldId="261"/>
            <ac:spMk id="12" creationId="{27570FFE-28D1-4F8C-935A-C7CABDA7C44E}"/>
          </ac:spMkLst>
        </pc:spChg>
        <pc:graphicFrameChg chg="del">
          <ac:chgData name="Angela Gomez-Jones, RPA®" userId="f50558f2-786a-4cc6-92a7-91ad614b163f" providerId="ADAL" clId="{AA825C16-6C21-4002-94B0-9AF3E7B75DCB}" dt="2020-09-21T19:46:27.648" v="587" actId="478"/>
          <ac:graphicFrameMkLst>
            <pc:docMk/>
            <pc:sldMk cId="2315181530" sldId="261"/>
            <ac:graphicFrameMk id="2" creationId="{53668C94-3EB8-4647-8426-BF21184FD419}"/>
          </ac:graphicFrameMkLst>
        </pc:graphicFrameChg>
        <pc:graphicFrameChg chg="del">
          <ac:chgData name="Angela Gomez-Jones, RPA®" userId="f50558f2-786a-4cc6-92a7-91ad614b163f" providerId="ADAL" clId="{AA825C16-6C21-4002-94B0-9AF3E7B75DCB}" dt="2020-09-21T19:46:30.506" v="588" actId="478"/>
          <ac:graphicFrameMkLst>
            <pc:docMk/>
            <pc:sldMk cId="2315181530" sldId="261"/>
            <ac:graphicFrameMk id="3" creationId="{AE575BBD-EDE1-4BB7-9353-EEE184510E93}"/>
          </ac:graphicFrameMkLst>
        </pc:graphicFrameChg>
        <pc:picChg chg="add del mod">
          <ac:chgData name="Angela Gomez-Jones, RPA®" userId="f50558f2-786a-4cc6-92a7-91ad614b163f" providerId="ADAL" clId="{AA825C16-6C21-4002-94B0-9AF3E7B75DCB}" dt="2020-10-06T16:09:16.023" v="762" actId="478"/>
          <ac:picMkLst>
            <pc:docMk/>
            <pc:sldMk cId="2315181530" sldId="261"/>
            <ac:picMk id="3" creationId="{84181209-EF00-4810-AC01-20C14310BCCE}"/>
          </ac:picMkLst>
        </pc:picChg>
        <pc:picChg chg="add mod">
          <ac:chgData name="Angela Gomez-Jones, RPA®" userId="f50558f2-786a-4cc6-92a7-91ad614b163f" providerId="ADAL" clId="{AA825C16-6C21-4002-94B0-9AF3E7B75DCB}" dt="2020-10-06T16:09:36.995" v="768" actId="1076"/>
          <ac:picMkLst>
            <pc:docMk/>
            <pc:sldMk cId="2315181530" sldId="261"/>
            <ac:picMk id="4" creationId="{3ED995ED-C750-4CB0-94C8-B9B420CD255B}"/>
          </ac:picMkLst>
        </pc:picChg>
        <pc:picChg chg="add del mod">
          <ac:chgData name="Angela Gomez-Jones, RPA®" userId="f50558f2-786a-4cc6-92a7-91ad614b163f" providerId="ADAL" clId="{AA825C16-6C21-4002-94B0-9AF3E7B75DCB}" dt="2020-10-06T16:07:30.599" v="751" actId="478"/>
          <ac:picMkLst>
            <pc:docMk/>
            <pc:sldMk cId="2315181530" sldId="261"/>
            <ac:picMk id="6" creationId="{B92DDEFE-1905-4B45-924E-9F5A65597134}"/>
          </ac:picMkLst>
        </pc:picChg>
        <pc:picChg chg="add mod">
          <ac:chgData name="Angela Gomez-Jones, RPA®" userId="f50558f2-786a-4cc6-92a7-91ad614b163f" providerId="ADAL" clId="{AA825C16-6C21-4002-94B0-9AF3E7B75DCB}" dt="2020-10-06T16:09:39.557" v="769" actId="1076"/>
          <ac:picMkLst>
            <pc:docMk/>
            <pc:sldMk cId="2315181530" sldId="261"/>
            <ac:picMk id="9" creationId="{4C9FBB5F-121B-45D4-86D0-E182C43752FD}"/>
          </ac:picMkLst>
        </pc:picChg>
      </pc:sldChg>
      <pc:sldChg chg="delSp modSp add del mod">
        <pc:chgData name="Angela Gomez-Jones, RPA®" userId="f50558f2-786a-4cc6-92a7-91ad614b163f" providerId="ADAL" clId="{AA825C16-6C21-4002-94B0-9AF3E7B75DCB}" dt="2020-10-06T16:05:25.451" v="750" actId="2696"/>
        <pc:sldMkLst>
          <pc:docMk/>
          <pc:sldMk cId="1289970742" sldId="262"/>
        </pc:sldMkLst>
        <pc:spChg chg="mod">
          <ac:chgData name="Angela Gomez-Jones, RPA®" userId="f50558f2-786a-4cc6-92a7-91ad614b163f" providerId="ADAL" clId="{AA825C16-6C21-4002-94B0-9AF3E7B75DCB}" dt="2020-09-29T23:49:08.657" v="743" actId="1076"/>
          <ac:spMkLst>
            <pc:docMk/>
            <pc:sldMk cId="1289970742" sldId="262"/>
            <ac:spMk id="7" creationId="{DBB0C0C5-1087-454E-8F41-6B5525151B9D}"/>
          </ac:spMkLst>
        </pc:spChg>
        <pc:picChg chg="del">
          <ac:chgData name="Angela Gomez-Jones, RPA®" userId="f50558f2-786a-4cc6-92a7-91ad614b163f" providerId="ADAL" clId="{AA825C16-6C21-4002-94B0-9AF3E7B75DCB}" dt="2020-09-24T17:22:04.543" v="681" actId="478"/>
          <ac:picMkLst>
            <pc:docMk/>
            <pc:sldMk cId="1289970742" sldId="262"/>
            <ac:picMk id="4" creationId="{3ED995ED-C750-4CB0-94C8-B9B420CD255B}"/>
          </ac:picMkLst>
        </pc:picChg>
        <pc:picChg chg="mod">
          <ac:chgData name="Angela Gomez-Jones, RPA®" userId="f50558f2-786a-4cc6-92a7-91ad614b163f" providerId="ADAL" clId="{AA825C16-6C21-4002-94B0-9AF3E7B75DCB}" dt="2020-09-24T17:22:10.099" v="684" actId="1076"/>
          <ac:picMkLst>
            <pc:docMk/>
            <pc:sldMk cId="1289970742" sldId="262"/>
            <ac:picMk id="5" creationId="{DF35B28A-8D53-4649-B83E-693355FB9FCD}"/>
          </ac:picMkLst>
        </pc:picChg>
        <pc:picChg chg="del">
          <ac:chgData name="Angela Gomez-Jones, RPA®" userId="f50558f2-786a-4cc6-92a7-91ad614b163f" providerId="ADAL" clId="{AA825C16-6C21-4002-94B0-9AF3E7B75DCB}" dt="2020-09-24T17:22:02.871" v="680" actId="478"/>
          <ac:picMkLst>
            <pc:docMk/>
            <pc:sldMk cId="1289970742" sldId="262"/>
            <ac:picMk id="6" creationId="{B92DDEFE-1905-4B45-924E-9F5A6559713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B8D17D-C199-4974-9C20-91BA4947F6B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EA0403-2EF1-47DF-8262-D6485F7DB0FE}">
      <dgm:prSet phldrT="[Text]" custT="1"/>
      <dgm:spPr>
        <a:ln>
          <a:solidFill>
            <a:srgbClr val="363537"/>
          </a:solidFill>
        </a:ln>
      </dgm:spPr>
      <dgm:t>
        <a:bodyPr/>
        <a:lstStyle/>
        <a:p>
          <a:pPr algn="l">
            <a:lnSpc>
              <a:spcPts val="1600"/>
            </a:lnSpc>
          </a:pPr>
          <a:r>
            <a:rPr lang="en-US" sz="1400" dirty="0">
              <a:latin typeface="+mn-lt"/>
              <a:cs typeface="Arial" panose="020B0604020202020204" pitchFamily="34" charset="0"/>
            </a:rPr>
            <a:t>The cumulative nature of this cap allows Landlord to recover any unused increases from prior years.</a:t>
          </a:r>
        </a:p>
      </dgm:t>
    </dgm:pt>
    <dgm:pt modelId="{3113D160-B6F8-4BDE-9838-80A8BC7A5A76}" type="parTrans" cxnId="{8AF4EBA8-E9F7-415F-BE04-D7F8EC586C4D}">
      <dgm:prSet/>
      <dgm:spPr>
        <a:ln>
          <a:solidFill>
            <a:srgbClr val="363537"/>
          </a:solidFill>
        </a:ln>
      </dgm:spPr>
      <dgm:t>
        <a:bodyPr/>
        <a:lstStyle/>
        <a:p>
          <a:endParaRPr lang="en-US"/>
        </a:p>
      </dgm:t>
    </dgm:pt>
    <dgm:pt modelId="{B0529C73-9722-4893-B7C7-B7DED20BE8EE}" type="sibTrans" cxnId="{8AF4EBA8-E9F7-415F-BE04-D7F8EC586C4D}">
      <dgm:prSet/>
      <dgm:spPr/>
      <dgm:t>
        <a:bodyPr/>
        <a:lstStyle/>
        <a:p>
          <a:endParaRPr lang="en-US"/>
        </a:p>
      </dgm:t>
    </dgm:pt>
    <dgm:pt modelId="{5895B3B6-11D1-42B3-87F1-F54CE54930AB}">
      <dgm:prSet phldrT="[Text]" custT="1"/>
      <dgm:spPr>
        <a:ln>
          <a:solidFill>
            <a:srgbClr val="363537"/>
          </a:solidFill>
        </a:ln>
      </dgm:spPr>
      <dgm:t>
        <a:bodyPr/>
        <a:lstStyle/>
        <a:p>
          <a:pPr algn="l">
            <a:lnSpc>
              <a:spcPts val="1600"/>
            </a:lnSpc>
          </a:pPr>
          <a:r>
            <a:rPr lang="en-US" sz="1400" dirty="0">
              <a:latin typeface="+mn-lt"/>
              <a:cs typeface="Arial" panose="020B0604020202020204" pitchFamily="34" charset="0"/>
            </a:rPr>
            <a:t>5% cumulative cap: CAM expenses increase by 2% in year 1, the tenant would pay the 2% increase. If CAM expenses increase by 10% in year 2, then the tenant would pay an 8% increase because, in addition to the 5% cap, the landlord can recover the 3% increase that went unused in year 1.</a:t>
          </a:r>
        </a:p>
      </dgm:t>
    </dgm:pt>
    <dgm:pt modelId="{2EAEBE5D-F273-4D7B-B163-215B589D4E7C}" type="parTrans" cxnId="{FB7A8A0D-E62C-45B3-BB42-17D36A31D5C4}">
      <dgm:prSet/>
      <dgm:spPr>
        <a:ln>
          <a:solidFill>
            <a:srgbClr val="363537"/>
          </a:solidFill>
        </a:ln>
      </dgm:spPr>
      <dgm:t>
        <a:bodyPr/>
        <a:lstStyle/>
        <a:p>
          <a:endParaRPr lang="en-US"/>
        </a:p>
      </dgm:t>
    </dgm:pt>
    <dgm:pt modelId="{E3719A69-C23D-4DCD-812B-1987443C0588}" type="sibTrans" cxnId="{FB7A8A0D-E62C-45B3-BB42-17D36A31D5C4}">
      <dgm:prSet/>
      <dgm:spPr/>
      <dgm:t>
        <a:bodyPr/>
        <a:lstStyle/>
        <a:p>
          <a:endParaRPr lang="en-US"/>
        </a:p>
      </dgm:t>
    </dgm:pt>
    <dgm:pt modelId="{658F762D-1C32-4D0B-941F-39AA9E366C70}">
      <dgm:prSet phldrT="[Text]" custT="1"/>
      <dgm:spPr>
        <a:solidFill>
          <a:schemeClr val="accent2"/>
        </a:solidFill>
      </dgm:spPr>
      <dgm:t>
        <a:bodyPr/>
        <a:lstStyle/>
        <a:p>
          <a:pPr algn="ctr"/>
          <a:r>
            <a:rPr lang="en-US" sz="4000" dirty="0">
              <a:latin typeface="+mn-lt"/>
              <a:cs typeface="Arial" panose="020B0604020202020204" pitchFamily="34" charset="0"/>
            </a:rPr>
            <a:t>Non-Cumulative</a:t>
          </a:r>
        </a:p>
      </dgm:t>
    </dgm:pt>
    <dgm:pt modelId="{7AD40394-161E-4740-9C24-DECBB374386F}" type="parTrans" cxnId="{DF1E4D4E-9B97-4D49-B757-DE186A360FF3}">
      <dgm:prSet/>
      <dgm:spPr/>
      <dgm:t>
        <a:bodyPr/>
        <a:lstStyle/>
        <a:p>
          <a:endParaRPr lang="en-US"/>
        </a:p>
      </dgm:t>
    </dgm:pt>
    <dgm:pt modelId="{C916F6B3-B036-4B70-884C-DBD73C8B49B8}" type="sibTrans" cxnId="{DF1E4D4E-9B97-4D49-B757-DE186A360FF3}">
      <dgm:prSet/>
      <dgm:spPr/>
      <dgm:t>
        <a:bodyPr/>
        <a:lstStyle/>
        <a:p>
          <a:endParaRPr lang="en-US"/>
        </a:p>
      </dgm:t>
    </dgm:pt>
    <dgm:pt modelId="{6B5691D3-4017-4A42-AD4B-E2F65575E2F3}">
      <dgm:prSet phldrT="[Text]" custT="1"/>
      <dgm:spPr>
        <a:ln>
          <a:solidFill>
            <a:srgbClr val="363537"/>
          </a:solidFill>
        </a:ln>
      </dgm:spPr>
      <dgm:t>
        <a:bodyPr/>
        <a:lstStyle/>
        <a:p>
          <a:pPr algn="l">
            <a:lnSpc>
              <a:spcPts val="1600"/>
            </a:lnSpc>
          </a:pPr>
          <a:r>
            <a:rPr lang="en-US" sz="1400" dirty="0">
              <a:latin typeface="+mn-lt"/>
              <a:cs typeface="Arial" panose="020B0604020202020204" pitchFamily="34" charset="0"/>
            </a:rPr>
            <a:t>5% non-cumulative cap in the example above, the tenant would pay the 2% increase in year one and a 5% increase in year 2.</a:t>
          </a:r>
        </a:p>
      </dgm:t>
    </dgm:pt>
    <dgm:pt modelId="{C9D64167-7B02-4E33-9BD8-4FFF70B21BD6}" type="parTrans" cxnId="{3564233F-CF1E-40C2-A81A-B03CC0C6C76B}">
      <dgm:prSet/>
      <dgm:spPr>
        <a:ln>
          <a:solidFill>
            <a:srgbClr val="363537"/>
          </a:solidFill>
        </a:ln>
      </dgm:spPr>
      <dgm:t>
        <a:bodyPr/>
        <a:lstStyle/>
        <a:p>
          <a:endParaRPr lang="en-US"/>
        </a:p>
      </dgm:t>
    </dgm:pt>
    <dgm:pt modelId="{CBECA086-A276-4833-B4B6-E91F6AF4B166}" type="sibTrans" cxnId="{3564233F-CF1E-40C2-A81A-B03CC0C6C76B}">
      <dgm:prSet/>
      <dgm:spPr/>
      <dgm:t>
        <a:bodyPr/>
        <a:lstStyle/>
        <a:p>
          <a:endParaRPr lang="en-US"/>
        </a:p>
      </dgm:t>
    </dgm:pt>
    <dgm:pt modelId="{7EFAD4DB-307E-402A-B4EC-88514DD85E0B}">
      <dgm:prSet custT="1"/>
      <dgm:spPr>
        <a:ln>
          <a:solidFill>
            <a:srgbClr val="363537"/>
          </a:solidFill>
        </a:ln>
      </dgm:spPr>
      <dgm:t>
        <a:bodyPr/>
        <a:lstStyle/>
        <a:p>
          <a:pPr algn="l">
            <a:lnSpc>
              <a:spcPts val="1600"/>
            </a:lnSpc>
          </a:pPr>
          <a:r>
            <a:rPr lang="en-US" sz="1400" dirty="0">
              <a:latin typeface="+mn-lt"/>
              <a:cs typeface="Arial" panose="020B0604020202020204" pitchFamily="34" charset="0"/>
            </a:rPr>
            <a:t>A non-cumulative cap sets a ceiling on annual increases in CAM expenses and does not allow the landlord to recover any unused increases from prior years. </a:t>
          </a:r>
        </a:p>
      </dgm:t>
    </dgm:pt>
    <dgm:pt modelId="{9740AAA3-A07B-4F2C-B3D6-15196D2635B8}" type="parTrans" cxnId="{644BCDD4-1620-4CEA-9EAA-6BA71315566A}">
      <dgm:prSet/>
      <dgm:spPr>
        <a:ln>
          <a:solidFill>
            <a:srgbClr val="363537"/>
          </a:solidFill>
        </a:ln>
      </dgm:spPr>
      <dgm:t>
        <a:bodyPr/>
        <a:lstStyle/>
        <a:p>
          <a:endParaRPr lang="en-US"/>
        </a:p>
      </dgm:t>
    </dgm:pt>
    <dgm:pt modelId="{04480B18-E8A8-4114-8CF3-070DDFD00145}" type="sibTrans" cxnId="{644BCDD4-1620-4CEA-9EAA-6BA71315566A}">
      <dgm:prSet/>
      <dgm:spPr/>
      <dgm:t>
        <a:bodyPr/>
        <a:lstStyle/>
        <a:p>
          <a:endParaRPr lang="en-US"/>
        </a:p>
      </dgm:t>
    </dgm:pt>
    <dgm:pt modelId="{E333DFB9-FB61-4EC4-B645-278E0CDF2566}">
      <dgm:prSet phldrT="[Text]" custT="1"/>
      <dgm:spPr>
        <a:solidFill>
          <a:schemeClr val="accent2"/>
        </a:solidFill>
      </dgm:spPr>
      <dgm:t>
        <a:bodyPr/>
        <a:lstStyle/>
        <a:p>
          <a:pPr algn="ctr"/>
          <a:r>
            <a:rPr lang="en-US" sz="4000" dirty="0">
              <a:latin typeface="+mn-lt"/>
              <a:cs typeface="Arial" panose="020B0604020202020204" pitchFamily="34" charset="0"/>
            </a:rPr>
            <a:t>Cumulative</a:t>
          </a:r>
        </a:p>
      </dgm:t>
    </dgm:pt>
    <dgm:pt modelId="{F7591F82-D99E-48E0-A547-3E12831CA920}" type="sibTrans" cxnId="{AC578171-08A2-4283-AA90-B1C500C952D3}">
      <dgm:prSet/>
      <dgm:spPr/>
      <dgm:t>
        <a:bodyPr/>
        <a:lstStyle/>
        <a:p>
          <a:endParaRPr lang="en-US"/>
        </a:p>
      </dgm:t>
    </dgm:pt>
    <dgm:pt modelId="{ADB79195-ACA9-42E0-B23D-97313D773236}" type="parTrans" cxnId="{AC578171-08A2-4283-AA90-B1C500C952D3}">
      <dgm:prSet/>
      <dgm:spPr/>
      <dgm:t>
        <a:bodyPr/>
        <a:lstStyle/>
        <a:p>
          <a:endParaRPr lang="en-US"/>
        </a:p>
      </dgm:t>
    </dgm:pt>
    <dgm:pt modelId="{67339331-1E41-45F3-9B03-9FEE2148505C}" type="pres">
      <dgm:prSet presAssocID="{4AB8D17D-C199-4974-9C20-91BA4947F6B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2AE7997-E636-4776-963C-E17E0222242B}" type="pres">
      <dgm:prSet presAssocID="{E333DFB9-FB61-4EC4-B645-278E0CDF2566}" presName="root" presStyleCnt="0"/>
      <dgm:spPr/>
    </dgm:pt>
    <dgm:pt modelId="{434A5CBD-47F7-4A31-B7D8-DC95F624C823}" type="pres">
      <dgm:prSet presAssocID="{E333DFB9-FB61-4EC4-B645-278E0CDF2566}" presName="rootComposite" presStyleCnt="0"/>
      <dgm:spPr/>
    </dgm:pt>
    <dgm:pt modelId="{F77A05B4-A6A9-45A6-89DE-71432D2719DC}" type="pres">
      <dgm:prSet presAssocID="{E333DFB9-FB61-4EC4-B645-278E0CDF2566}" presName="rootText" presStyleLbl="node1" presStyleIdx="0" presStyleCnt="2" custScaleX="213433"/>
      <dgm:spPr/>
    </dgm:pt>
    <dgm:pt modelId="{0492D04B-038A-4129-8F45-7A206B1F93B9}" type="pres">
      <dgm:prSet presAssocID="{E333DFB9-FB61-4EC4-B645-278E0CDF2566}" presName="rootConnector" presStyleLbl="node1" presStyleIdx="0" presStyleCnt="2"/>
      <dgm:spPr/>
    </dgm:pt>
    <dgm:pt modelId="{ECF28D69-8519-410E-9AA3-E85A05BDFF91}" type="pres">
      <dgm:prSet presAssocID="{E333DFB9-FB61-4EC4-B645-278E0CDF2566}" presName="childShape" presStyleCnt="0"/>
      <dgm:spPr/>
    </dgm:pt>
    <dgm:pt modelId="{F2E8C178-18FA-4B83-92D5-71EAF9A7641D}" type="pres">
      <dgm:prSet presAssocID="{3113D160-B6F8-4BDE-9838-80A8BC7A5A76}" presName="Name13" presStyleLbl="parChTrans1D2" presStyleIdx="0" presStyleCnt="4"/>
      <dgm:spPr/>
    </dgm:pt>
    <dgm:pt modelId="{6366FD24-EDFF-425C-856C-CE8DE5279EC8}" type="pres">
      <dgm:prSet presAssocID="{DDEA0403-2EF1-47DF-8262-D6485F7DB0FE}" presName="childText" presStyleLbl="bgAcc1" presStyleIdx="0" presStyleCnt="4" custScaleX="189327" custScaleY="96079">
        <dgm:presLayoutVars>
          <dgm:bulletEnabled val="1"/>
        </dgm:presLayoutVars>
      </dgm:prSet>
      <dgm:spPr/>
    </dgm:pt>
    <dgm:pt modelId="{DC8A9B26-FDA1-4030-A2E7-089EB3702AA1}" type="pres">
      <dgm:prSet presAssocID="{2EAEBE5D-F273-4D7B-B163-215B589D4E7C}" presName="Name13" presStyleLbl="parChTrans1D2" presStyleIdx="1" presStyleCnt="4"/>
      <dgm:spPr/>
    </dgm:pt>
    <dgm:pt modelId="{0B0E4282-700F-42FE-BE87-7721211BBFB6}" type="pres">
      <dgm:prSet presAssocID="{5895B3B6-11D1-42B3-87F1-F54CE54930AB}" presName="childText" presStyleLbl="bgAcc1" presStyleIdx="1" presStyleCnt="4" custScaleX="189328" custScaleY="250636">
        <dgm:presLayoutVars>
          <dgm:bulletEnabled val="1"/>
        </dgm:presLayoutVars>
      </dgm:prSet>
      <dgm:spPr/>
    </dgm:pt>
    <dgm:pt modelId="{9638C6E6-7E8F-4030-9E1F-13DBADCA7548}" type="pres">
      <dgm:prSet presAssocID="{658F762D-1C32-4D0B-941F-39AA9E366C70}" presName="root" presStyleCnt="0"/>
      <dgm:spPr/>
    </dgm:pt>
    <dgm:pt modelId="{261FC0BA-0E85-46DA-AB8B-BC5099914C6E}" type="pres">
      <dgm:prSet presAssocID="{658F762D-1C32-4D0B-941F-39AA9E366C70}" presName="rootComposite" presStyleCnt="0"/>
      <dgm:spPr/>
    </dgm:pt>
    <dgm:pt modelId="{31B9405A-9646-4680-BF6F-39C9C6B1DB80}" type="pres">
      <dgm:prSet presAssocID="{658F762D-1C32-4D0B-941F-39AA9E366C70}" presName="rootText" presStyleLbl="node1" presStyleIdx="1" presStyleCnt="2" custScaleX="213200"/>
      <dgm:spPr/>
    </dgm:pt>
    <dgm:pt modelId="{D6BF5FFF-B98C-448E-94E5-DA36A7AC9B63}" type="pres">
      <dgm:prSet presAssocID="{658F762D-1C32-4D0B-941F-39AA9E366C70}" presName="rootConnector" presStyleLbl="node1" presStyleIdx="1" presStyleCnt="2"/>
      <dgm:spPr/>
    </dgm:pt>
    <dgm:pt modelId="{420E4ECB-EA86-4025-8CA5-F779AC437B6B}" type="pres">
      <dgm:prSet presAssocID="{658F762D-1C32-4D0B-941F-39AA9E366C70}" presName="childShape" presStyleCnt="0"/>
      <dgm:spPr/>
    </dgm:pt>
    <dgm:pt modelId="{607C3857-4939-4B80-90D4-C2E01016EBBB}" type="pres">
      <dgm:prSet presAssocID="{9740AAA3-A07B-4F2C-B3D6-15196D2635B8}" presName="Name13" presStyleLbl="parChTrans1D2" presStyleIdx="2" presStyleCnt="4"/>
      <dgm:spPr/>
    </dgm:pt>
    <dgm:pt modelId="{A025CAD3-3CC6-46A4-869D-75E756F57A33}" type="pres">
      <dgm:prSet presAssocID="{7EFAD4DB-307E-402A-B4EC-88514DD85E0B}" presName="childText" presStyleLbl="bgAcc1" presStyleIdx="2" presStyleCnt="4" custScaleX="195340" custScaleY="135704">
        <dgm:presLayoutVars>
          <dgm:bulletEnabled val="1"/>
        </dgm:presLayoutVars>
      </dgm:prSet>
      <dgm:spPr/>
    </dgm:pt>
    <dgm:pt modelId="{27F6B886-27EC-47B4-AF05-E85B2149E1D1}" type="pres">
      <dgm:prSet presAssocID="{C9D64167-7B02-4E33-9BD8-4FFF70B21BD6}" presName="Name13" presStyleLbl="parChTrans1D2" presStyleIdx="3" presStyleCnt="4"/>
      <dgm:spPr/>
    </dgm:pt>
    <dgm:pt modelId="{E760A454-9D2C-4F8A-833A-0FEB5A4E65EB}" type="pres">
      <dgm:prSet presAssocID="{6B5691D3-4017-4A42-AD4B-E2F65575E2F3}" presName="childText" presStyleLbl="bgAcc1" presStyleIdx="3" presStyleCnt="4" custScaleX="197249" custScaleY="121076">
        <dgm:presLayoutVars>
          <dgm:bulletEnabled val="1"/>
        </dgm:presLayoutVars>
      </dgm:prSet>
      <dgm:spPr/>
    </dgm:pt>
  </dgm:ptLst>
  <dgm:cxnLst>
    <dgm:cxn modelId="{C4123401-7C12-468E-92E2-40F1689446D1}" type="presOf" srcId="{E333DFB9-FB61-4EC4-B645-278E0CDF2566}" destId="{F77A05B4-A6A9-45A6-89DE-71432D2719DC}" srcOrd="0" destOrd="0" presId="urn:microsoft.com/office/officeart/2005/8/layout/hierarchy3"/>
    <dgm:cxn modelId="{FB7A8A0D-E62C-45B3-BB42-17D36A31D5C4}" srcId="{E333DFB9-FB61-4EC4-B645-278E0CDF2566}" destId="{5895B3B6-11D1-42B3-87F1-F54CE54930AB}" srcOrd="1" destOrd="0" parTransId="{2EAEBE5D-F273-4D7B-B163-215B589D4E7C}" sibTransId="{E3719A69-C23D-4DCD-812B-1987443C0588}"/>
    <dgm:cxn modelId="{F6781218-DF6B-4C62-B026-20512944FB47}" type="presOf" srcId="{3113D160-B6F8-4BDE-9838-80A8BC7A5A76}" destId="{F2E8C178-18FA-4B83-92D5-71EAF9A7641D}" srcOrd="0" destOrd="0" presId="urn:microsoft.com/office/officeart/2005/8/layout/hierarchy3"/>
    <dgm:cxn modelId="{0E77FD19-FE70-4838-981B-230B06056327}" type="presOf" srcId="{6B5691D3-4017-4A42-AD4B-E2F65575E2F3}" destId="{E760A454-9D2C-4F8A-833A-0FEB5A4E65EB}" srcOrd="0" destOrd="0" presId="urn:microsoft.com/office/officeart/2005/8/layout/hierarchy3"/>
    <dgm:cxn modelId="{3564233F-CF1E-40C2-A81A-B03CC0C6C76B}" srcId="{658F762D-1C32-4D0B-941F-39AA9E366C70}" destId="{6B5691D3-4017-4A42-AD4B-E2F65575E2F3}" srcOrd="1" destOrd="0" parTransId="{C9D64167-7B02-4E33-9BD8-4FFF70B21BD6}" sibTransId="{CBECA086-A276-4833-B4B6-E91F6AF4B166}"/>
    <dgm:cxn modelId="{C0837B67-CCB9-47CC-A011-BB36D764918A}" type="presOf" srcId="{C9D64167-7B02-4E33-9BD8-4FFF70B21BD6}" destId="{27F6B886-27EC-47B4-AF05-E85B2149E1D1}" srcOrd="0" destOrd="0" presId="urn:microsoft.com/office/officeart/2005/8/layout/hierarchy3"/>
    <dgm:cxn modelId="{D4D4496D-1F68-4559-A7B6-577683BA3520}" type="presOf" srcId="{9740AAA3-A07B-4F2C-B3D6-15196D2635B8}" destId="{607C3857-4939-4B80-90D4-C2E01016EBBB}" srcOrd="0" destOrd="0" presId="urn:microsoft.com/office/officeart/2005/8/layout/hierarchy3"/>
    <dgm:cxn modelId="{DF1E4D4E-9B97-4D49-B757-DE186A360FF3}" srcId="{4AB8D17D-C199-4974-9C20-91BA4947F6BD}" destId="{658F762D-1C32-4D0B-941F-39AA9E366C70}" srcOrd="1" destOrd="0" parTransId="{7AD40394-161E-4740-9C24-DECBB374386F}" sibTransId="{C916F6B3-B036-4B70-884C-DBD73C8B49B8}"/>
    <dgm:cxn modelId="{AC578171-08A2-4283-AA90-B1C500C952D3}" srcId="{4AB8D17D-C199-4974-9C20-91BA4947F6BD}" destId="{E333DFB9-FB61-4EC4-B645-278E0CDF2566}" srcOrd="0" destOrd="0" parTransId="{ADB79195-ACA9-42E0-B23D-97313D773236}" sibTransId="{F7591F82-D99E-48E0-A547-3E12831CA920}"/>
    <dgm:cxn modelId="{AAB7D351-A950-4728-9CC2-9526D582391A}" type="presOf" srcId="{2EAEBE5D-F273-4D7B-B163-215B589D4E7C}" destId="{DC8A9B26-FDA1-4030-A2E7-089EB3702AA1}" srcOrd="0" destOrd="0" presId="urn:microsoft.com/office/officeart/2005/8/layout/hierarchy3"/>
    <dgm:cxn modelId="{DC04CD80-2B40-4970-A0B5-276CE5D78CA1}" type="presOf" srcId="{4AB8D17D-C199-4974-9C20-91BA4947F6BD}" destId="{67339331-1E41-45F3-9B03-9FEE2148505C}" srcOrd="0" destOrd="0" presId="urn:microsoft.com/office/officeart/2005/8/layout/hierarchy3"/>
    <dgm:cxn modelId="{164B208D-8A31-425D-A7DB-4DB14C22D3F8}" type="presOf" srcId="{E333DFB9-FB61-4EC4-B645-278E0CDF2566}" destId="{0492D04B-038A-4129-8F45-7A206B1F93B9}" srcOrd="1" destOrd="0" presId="urn:microsoft.com/office/officeart/2005/8/layout/hierarchy3"/>
    <dgm:cxn modelId="{3719CD90-F761-467E-8904-E19665A2AB36}" type="presOf" srcId="{658F762D-1C32-4D0B-941F-39AA9E366C70}" destId="{31B9405A-9646-4680-BF6F-39C9C6B1DB80}" srcOrd="0" destOrd="0" presId="urn:microsoft.com/office/officeart/2005/8/layout/hierarchy3"/>
    <dgm:cxn modelId="{7E108D9A-785E-4DD2-BD9E-BB036BF640A4}" type="presOf" srcId="{DDEA0403-2EF1-47DF-8262-D6485F7DB0FE}" destId="{6366FD24-EDFF-425C-856C-CE8DE5279EC8}" srcOrd="0" destOrd="0" presId="urn:microsoft.com/office/officeart/2005/8/layout/hierarchy3"/>
    <dgm:cxn modelId="{8AF4EBA8-E9F7-415F-BE04-D7F8EC586C4D}" srcId="{E333DFB9-FB61-4EC4-B645-278E0CDF2566}" destId="{DDEA0403-2EF1-47DF-8262-D6485F7DB0FE}" srcOrd="0" destOrd="0" parTransId="{3113D160-B6F8-4BDE-9838-80A8BC7A5A76}" sibTransId="{B0529C73-9722-4893-B7C7-B7DED20BE8EE}"/>
    <dgm:cxn modelId="{7859C6B5-1D23-4A9D-A6B1-2C0107BE325D}" type="presOf" srcId="{5895B3B6-11D1-42B3-87F1-F54CE54930AB}" destId="{0B0E4282-700F-42FE-BE87-7721211BBFB6}" srcOrd="0" destOrd="0" presId="urn:microsoft.com/office/officeart/2005/8/layout/hierarchy3"/>
    <dgm:cxn modelId="{28DE3DC5-BEE3-4C84-BE83-68E6D1B96FC3}" type="presOf" srcId="{7EFAD4DB-307E-402A-B4EC-88514DD85E0B}" destId="{A025CAD3-3CC6-46A4-869D-75E756F57A33}" srcOrd="0" destOrd="0" presId="urn:microsoft.com/office/officeart/2005/8/layout/hierarchy3"/>
    <dgm:cxn modelId="{644BCDD4-1620-4CEA-9EAA-6BA71315566A}" srcId="{658F762D-1C32-4D0B-941F-39AA9E366C70}" destId="{7EFAD4DB-307E-402A-B4EC-88514DD85E0B}" srcOrd="0" destOrd="0" parTransId="{9740AAA3-A07B-4F2C-B3D6-15196D2635B8}" sibTransId="{04480B18-E8A8-4114-8CF3-070DDFD00145}"/>
    <dgm:cxn modelId="{007A53D9-1FDE-4EA5-B228-C34D6839BB9D}" type="presOf" srcId="{658F762D-1C32-4D0B-941F-39AA9E366C70}" destId="{D6BF5FFF-B98C-448E-94E5-DA36A7AC9B63}" srcOrd="1" destOrd="0" presId="urn:microsoft.com/office/officeart/2005/8/layout/hierarchy3"/>
    <dgm:cxn modelId="{B69C7E62-D86D-4872-A8CD-A2D6B6B13BED}" type="presParOf" srcId="{67339331-1E41-45F3-9B03-9FEE2148505C}" destId="{62AE7997-E636-4776-963C-E17E0222242B}" srcOrd="0" destOrd="0" presId="urn:microsoft.com/office/officeart/2005/8/layout/hierarchy3"/>
    <dgm:cxn modelId="{2B5F2B65-1CAE-4CF4-89E5-5B5BEAED71C0}" type="presParOf" srcId="{62AE7997-E636-4776-963C-E17E0222242B}" destId="{434A5CBD-47F7-4A31-B7D8-DC95F624C823}" srcOrd="0" destOrd="0" presId="urn:microsoft.com/office/officeart/2005/8/layout/hierarchy3"/>
    <dgm:cxn modelId="{E6042A06-FFCA-494F-9009-18977BFAFCB6}" type="presParOf" srcId="{434A5CBD-47F7-4A31-B7D8-DC95F624C823}" destId="{F77A05B4-A6A9-45A6-89DE-71432D2719DC}" srcOrd="0" destOrd="0" presId="urn:microsoft.com/office/officeart/2005/8/layout/hierarchy3"/>
    <dgm:cxn modelId="{F02FF9AD-8986-4C77-9C20-D9B9D3F30517}" type="presParOf" srcId="{434A5CBD-47F7-4A31-B7D8-DC95F624C823}" destId="{0492D04B-038A-4129-8F45-7A206B1F93B9}" srcOrd="1" destOrd="0" presId="urn:microsoft.com/office/officeart/2005/8/layout/hierarchy3"/>
    <dgm:cxn modelId="{2600CA11-4DBE-4075-A5EA-8C48BC71CBFB}" type="presParOf" srcId="{62AE7997-E636-4776-963C-E17E0222242B}" destId="{ECF28D69-8519-410E-9AA3-E85A05BDFF91}" srcOrd="1" destOrd="0" presId="urn:microsoft.com/office/officeart/2005/8/layout/hierarchy3"/>
    <dgm:cxn modelId="{1DD9E52B-C0E1-4BAB-AFA3-B81E2AB9ABB2}" type="presParOf" srcId="{ECF28D69-8519-410E-9AA3-E85A05BDFF91}" destId="{F2E8C178-18FA-4B83-92D5-71EAF9A7641D}" srcOrd="0" destOrd="0" presId="urn:microsoft.com/office/officeart/2005/8/layout/hierarchy3"/>
    <dgm:cxn modelId="{1C63C83D-F145-42C9-9E94-F41579C06DD1}" type="presParOf" srcId="{ECF28D69-8519-410E-9AA3-E85A05BDFF91}" destId="{6366FD24-EDFF-425C-856C-CE8DE5279EC8}" srcOrd="1" destOrd="0" presId="urn:microsoft.com/office/officeart/2005/8/layout/hierarchy3"/>
    <dgm:cxn modelId="{27BF66D7-6F84-487C-9497-11E341788628}" type="presParOf" srcId="{ECF28D69-8519-410E-9AA3-E85A05BDFF91}" destId="{DC8A9B26-FDA1-4030-A2E7-089EB3702AA1}" srcOrd="2" destOrd="0" presId="urn:microsoft.com/office/officeart/2005/8/layout/hierarchy3"/>
    <dgm:cxn modelId="{CC16857F-B31B-45FF-BC88-207EF02325CC}" type="presParOf" srcId="{ECF28D69-8519-410E-9AA3-E85A05BDFF91}" destId="{0B0E4282-700F-42FE-BE87-7721211BBFB6}" srcOrd="3" destOrd="0" presId="urn:microsoft.com/office/officeart/2005/8/layout/hierarchy3"/>
    <dgm:cxn modelId="{ACA9E816-7A34-48E9-BD36-A3DCF7428FA2}" type="presParOf" srcId="{67339331-1E41-45F3-9B03-9FEE2148505C}" destId="{9638C6E6-7E8F-4030-9E1F-13DBADCA7548}" srcOrd="1" destOrd="0" presId="urn:microsoft.com/office/officeart/2005/8/layout/hierarchy3"/>
    <dgm:cxn modelId="{A2D32FA4-51DD-42DA-AC6A-94AE128F2D46}" type="presParOf" srcId="{9638C6E6-7E8F-4030-9E1F-13DBADCA7548}" destId="{261FC0BA-0E85-46DA-AB8B-BC5099914C6E}" srcOrd="0" destOrd="0" presId="urn:microsoft.com/office/officeart/2005/8/layout/hierarchy3"/>
    <dgm:cxn modelId="{EC1E5198-1DDD-4030-AAC7-B53CD15DC621}" type="presParOf" srcId="{261FC0BA-0E85-46DA-AB8B-BC5099914C6E}" destId="{31B9405A-9646-4680-BF6F-39C9C6B1DB80}" srcOrd="0" destOrd="0" presId="urn:microsoft.com/office/officeart/2005/8/layout/hierarchy3"/>
    <dgm:cxn modelId="{25753933-91ED-4771-BA5F-8DBC44F44C1A}" type="presParOf" srcId="{261FC0BA-0E85-46DA-AB8B-BC5099914C6E}" destId="{D6BF5FFF-B98C-448E-94E5-DA36A7AC9B63}" srcOrd="1" destOrd="0" presId="urn:microsoft.com/office/officeart/2005/8/layout/hierarchy3"/>
    <dgm:cxn modelId="{2BA99CF5-8FD2-4C21-8CCD-34A6FE8AE6C0}" type="presParOf" srcId="{9638C6E6-7E8F-4030-9E1F-13DBADCA7548}" destId="{420E4ECB-EA86-4025-8CA5-F779AC437B6B}" srcOrd="1" destOrd="0" presId="urn:microsoft.com/office/officeart/2005/8/layout/hierarchy3"/>
    <dgm:cxn modelId="{7060E7DE-F3D9-4D41-9753-8E2D731CB31D}" type="presParOf" srcId="{420E4ECB-EA86-4025-8CA5-F779AC437B6B}" destId="{607C3857-4939-4B80-90D4-C2E01016EBBB}" srcOrd="0" destOrd="0" presId="urn:microsoft.com/office/officeart/2005/8/layout/hierarchy3"/>
    <dgm:cxn modelId="{A4FB7AF0-873F-4B9E-BC39-F47EB19F1E15}" type="presParOf" srcId="{420E4ECB-EA86-4025-8CA5-F779AC437B6B}" destId="{A025CAD3-3CC6-46A4-869D-75E756F57A33}" srcOrd="1" destOrd="0" presId="urn:microsoft.com/office/officeart/2005/8/layout/hierarchy3"/>
    <dgm:cxn modelId="{597CB78E-C543-4C90-9823-67C92CC3195B}" type="presParOf" srcId="{420E4ECB-EA86-4025-8CA5-F779AC437B6B}" destId="{27F6B886-27EC-47B4-AF05-E85B2149E1D1}" srcOrd="2" destOrd="0" presId="urn:microsoft.com/office/officeart/2005/8/layout/hierarchy3"/>
    <dgm:cxn modelId="{C4CBEF58-8E4F-4F4E-AD7B-59AEA3ABF5B2}" type="presParOf" srcId="{420E4ECB-EA86-4025-8CA5-F779AC437B6B}" destId="{E760A454-9D2C-4F8A-833A-0FEB5A4E65E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03208C-766E-423F-8349-0D0ACB9AA1FA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2787F9-0F5E-4433-A4F4-7F59FF230331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Controllable</a:t>
          </a:r>
        </a:p>
      </dgm:t>
    </dgm:pt>
    <dgm:pt modelId="{83023427-F4D2-4480-92D2-32D75318B8F9}" type="parTrans" cxnId="{03416A51-4543-427E-BBE8-3621C5D3534C}">
      <dgm:prSet/>
      <dgm:spPr/>
      <dgm:t>
        <a:bodyPr/>
        <a:lstStyle/>
        <a:p>
          <a:endParaRPr lang="en-US"/>
        </a:p>
      </dgm:t>
    </dgm:pt>
    <dgm:pt modelId="{589EB57B-971C-4CD5-87E5-20EFC83E9CEC}" type="sibTrans" cxnId="{03416A51-4543-427E-BBE8-3621C5D3534C}">
      <dgm:prSet/>
      <dgm:spPr/>
      <dgm:t>
        <a:bodyPr/>
        <a:lstStyle/>
        <a:p>
          <a:endParaRPr lang="en-US"/>
        </a:p>
      </dgm:t>
    </dgm:pt>
    <dgm:pt modelId="{A7BA84E8-AD9E-462A-A2A5-AA9DC2546F0E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Non-controllable</a:t>
          </a:r>
        </a:p>
      </dgm:t>
    </dgm:pt>
    <dgm:pt modelId="{4BA58274-B5DD-451A-8D73-DB9C9D095736}" type="parTrans" cxnId="{3427DBE0-CA83-452A-9454-D194FF35DF8B}">
      <dgm:prSet/>
      <dgm:spPr/>
      <dgm:t>
        <a:bodyPr/>
        <a:lstStyle/>
        <a:p>
          <a:endParaRPr lang="en-US"/>
        </a:p>
      </dgm:t>
    </dgm:pt>
    <dgm:pt modelId="{678DF5BE-B674-4F58-A537-490EC90F9C77}" type="sibTrans" cxnId="{3427DBE0-CA83-452A-9454-D194FF35DF8B}">
      <dgm:prSet/>
      <dgm:spPr/>
      <dgm:t>
        <a:bodyPr/>
        <a:lstStyle/>
        <a:p>
          <a:endParaRPr lang="en-US"/>
        </a:p>
      </dgm:t>
    </dgm:pt>
    <dgm:pt modelId="{C8F2C1C3-4A53-4D68-A2BD-86F4AF9E60FE}" type="pres">
      <dgm:prSet presAssocID="{CC03208C-766E-423F-8349-0D0ACB9AA1FA}" presName="cycle" presStyleCnt="0">
        <dgm:presLayoutVars>
          <dgm:dir/>
          <dgm:resizeHandles val="exact"/>
        </dgm:presLayoutVars>
      </dgm:prSet>
      <dgm:spPr/>
    </dgm:pt>
    <dgm:pt modelId="{59B761E5-ED9D-4E2B-91E0-4CF377E8775C}" type="pres">
      <dgm:prSet presAssocID="{542787F9-0F5E-4433-A4F4-7F59FF230331}" presName="arrow" presStyleLbl="node1" presStyleIdx="0" presStyleCnt="2">
        <dgm:presLayoutVars>
          <dgm:bulletEnabled val="1"/>
        </dgm:presLayoutVars>
      </dgm:prSet>
      <dgm:spPr/>
    </dgm:pt>
    <dgm:pt modelId="{29A31428-A2EF-428C-989A-EE38FE477C3F}" type="pres">
      <dgm:prSet presAssocID="{A7BA84E8-AD9E-462A-A2A5-AA9DC2546F0E}" presName="arrow" presStyleLbl="node1" presStyleIdx="1" presStyleCnt="2">
        <dgm:presLayoutVars>
          <dgm:bulletEnabled val="1"/>
        </dgm:presLayoutVars>
      </dgm:prSet>
      <dgm:spPr/>
    </dgm:pt>
  </dgm:ptLst>
  <dgm:cxnLst>
    <dgm:cxn modelId="{71764926-7E87-4A61-AAFC-0757F8046B84}" type="presOf" srcId="{CC03208C-766E-423F-8349-0D0ACB9AA1FA}" destId="{C8F2C1C3-4A53-4D68-A2BD-86F4AF9E60FE}" srcOrd="0" destOrd="0" presId="urn:microsoft.com/office/officeart/2005/8/layout/arrow1"/>
    <dgm:cxn modelId="{EF08F150-3BC1-473E-85BD-B4A4ABB54183}" type="presOf" srcId="{A7BA84E8-AD9E-462A-A2A5-AA9DC2546F0E}" destId="{29A31428-A2EF-428C-989A-EE38FE477C3F}" srcOrd="0" destOrd="0" presId="urn:microsoft.com/office/officeart/2005/8/layout/arrow1"/>
    <dgm:cxn modelId="{03416A51-4543-427E-BBE8-3621C5D3534C}" srcId="{CC03208C-766E-423F-8349-0D0ACB9AA1FA}" destId="{542787F9-0F5E-4433-A4F4-7F59FF230331}" srcOrd="0" destOrd="0" parTransId="{83023427-F4D2-4480-92D2-32D75318B8F9}" sibTransId="{589EB57B-971C-4CD5-87E5-20EFC83E9CEC}"/>
    <dgm:cxn modelId="{45354FA4-101E-4630-AE3C-BF09F78E0B7C}" type="presOf" srcId="{542787F9-0F5E-4433-A4F4-7F59FF230331}" destId="{59B761E5-ED9D-4E2B-91E0-4CF377E8775C}" srcOrd="0" destOrd="0" presId="urn:microsoft.com/office/officeart/2005/8/layout/arrow1"/>
    <dgm:cxn modelId="{3427DBE0-CA83-452A-9454-D194FF35DF8B}" srcId="{CC03208C-766E-423F-8349-0D0ACB9AA1FA}" destId="{A7BA84E8-AD9E-462A-A2A5-AA9DC2546F0E}" srcOrd="1" destOrd="0" parTransId="{4BA58274-B5DD-451A-8D73-DB9C9D095736}" sibTransId="{678DF5BE-B674-4F58-A537-490EC90F9C77}"/>
    <dgm:cxn modelId="{6D44E328-B9AE-471B-B49D-229783C02554}" type="presParOf" srcId="{C8F2C1C3-4A53-4D68-A2BD-86F4AF9E60FE}" destId="{59B761E5-ED9D-4E2B-91E0-4CF377E8775C}" srcOrd="0" destOrd="0" presId="urn:microsoft.com/office/officeart/2005/8/layout/arrow1"/>
    <dgm:cxn modelId="{18C0F246-E246-49AD-BA1C-377FF93C97B2}" type="presParOf" srcId="{C8F2C1C3-4A53-4D68-A2BD-86F4AF9E60FE}" destId="{29A31428-A2EF-428C-989A-EE38FE477C3F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A05B4-A6A9-45A6-89DE-71432D2719DC}">
      <dsp:nvSpPr>
        <dsp:cNvPr id="0" name=""/>
        <dsp:cNvSpPr/>
      </dsp:nvSpPr>
      <dsp:spPr>
        <a:xfrm>
          <a:off x="3949" y="558757"/>
          <a:ext cx="3632250" cy="850911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+mn-lt"/>
              <a:cs typeface="Arial" panose="020B0604020202020204" pitchFamily="34" charset="0"/>
            </a:rPr>
            <a:t>Cumulative</a:t>
          </a:r>
        </a:p>
      </dsp:txBody>
      <dsp:txXfrm>
        <a:off x="28871" y="583679"/>
        <a:ext cx="3582406" cy="801067"/>
      </dsp:txXfrm>
    </dsp:sp>
    <dsp:sp modelId="{F2E8C178-18FA-4B83-92D5-71EAF9A7641D}">
      <dsp:nvSpPr>
        <dsp:cNvPr id="0" name=""/>
        <dsp:cNvSpPr/>
      </dsp:nvSpPr>
      <dsp:spPr>
        <a:xfrm>
          <a:off x="367174" y="1409668"/>
          <a:ext cx="363225" cy="621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01"/>
              </a:lnTo>
              <a:lnTo>
                <a:pt x="363225" y="621501"/>
              </a:lnTo>
            </a:path>
          </a:pathLst>
        </a:custGeom>
        <a:noFill/>
        <a:ln w="12700" cap="flat" cmpd="sng" algn="ctr">
          <a:solidFill>
            <a:srgbClr val="36353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66FD24-EDFF-425C-856C-CE8DE5279EC8}">
      <dsp:nvSpPr>
        <dsp:cNvPr id="0" name=""/>
        <dsp:cNvSpPr/>
      </dsp:nvSpPr>
      <dsp:spPr>
        <a:xfrm>
          <a:off x="730399" y="1622396"/>
          <a:ext cx="2577607" cy="817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6353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l" defTabSz="622300">
            <a:lnSpc>
              <a:spcPts val="16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n-lt"/>
              <a:cs typeface="Arial" panose="020B0604020202020204" pitchFamily="34" charset="0"/>
            </a:rPr>
            <a:t>The cumulative nature of this cap allows Landlord to recover any unused increases from prior years.</a:t>
          </a:r>
        </a:p>
      </dsp:txBody>
      <dsp:txXfrm>
        <a:off x="754344" y="1646341"/>
        <a:ext cx="2529717" cy="769657"/>
      </dsp:txXfrm>
    </dsp:sp>
    <dsp:sp modelId="{DC8A9B26-FDA1-4030-A2E7-089EB3702AA1}">
      <dsp:nvSpPr>
        <dsp:cNvPr id="0" name=""/>
        <dsp:cNvSpPr/>
      </dsp:nvSpPr>
      <dsp:spPr>
        <a:xfrm>
          <a:off x="367174" y="1409668"/>
          <a:ext cx="363225" cy="2309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9347"/>
              </a:lnTo>
              <a:lnTo>
                <a:pt x="363225" y="2309347"/>
              </a:lnTo>
            </a:path>
          </a:pathLst>
        </a:custGeom>
        <a:noFill/>
        <a:ln w="12700" cap="flat" cmpd="sng" algn="ctr">
          <a:solidFill>
            <a:srgbClr val="36353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0E4282-700F-42FE-BE87-7721211BBFB6}">
      <dsp:nvSpPr>
        <dsp:cNvPr id="0" name=""/>
        <dsp:cNvSpPr/>
      </dsp:nvSpPr>
      <dsp:spPr>
        <a:xfrm>
          <a:off x="730399" y="2652671"/>
          <a:ext cx="2577621" cy="2132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6353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l" defTabSz="622300">
            <a:lnSpc>
              <a:spcPts val="16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n-lt"/>
              <a:cs typeface="Arial" panose="020B0604020202020204" pitchFamily="34" charset="0"/>
            </a:rPr>
            <a:t>5% cumulative cap: CAM expenses increase by 2% in year 1, the tenant would pay the 2% increase. If CAM expenses increase by 10% in year 2, then the tenant would pay an 8% increase because, in addition to the 5% cap, the landlord can recover the 3% increase that went unused in year 1.</a:t>
          </a:r>
        </a:p>
      </dsp:txBody>
      <dsp:txXfrm>
        <a:off x="792863" y="2715135"/>
        <a:ext cx="2452693" cy="2007762"/>
      </dsp:txXfrm>
    </dsp:sp>
    <dsp:sp modelId="{31B9405A-9646-4680-BF6F-39C9C6B1DB80}">
      <dsp:nvSpPr>
        <dsp:cNvPr id="0" name=""/>
        <dsp:cNvSpPr/>
      </dsp:nvSpPr>
      <dsp:spPr>
        <a:xfrm>
          <a:off x="4061655" y="558757"/>
          <a:ext cx="3628285" cy="850911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+mn-lt"/>
              <a:cs typeface="Arial" panose="020B0604020202020204" pitchFamily="34" charset="0"/>
            </a:rPr>
            <a:t>Non-Cumulative</a:t>
          </a:r>
        </a:p>
      </dsp:txBody>
      <dsp:txXfrm>
        <a:off x="4086577" y="583679"/>
        <a:ext cx="3578441" cy="801067"/>
      </dsp:txXfrm>
    </dsp:sp>
    <dsp:sp modelId="{607C3857-4939-4B80-90D4-C2E01016EBBB}">
      <dsp:nvSpPr>
        <dsp:cNvPr id="0" name=""/>
        <dsp:cNvSpPr/>
      </dsp:nvSpPr>
      <dsp:spPr>
        <a:xfrm>
          <a:off x="4424484" y="1409668"/>
          <a:ext cx="362828" cy="790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088"/>
              </a:lnTo>
              <a:lnTo>
                <a:pt x="362828" y="790088"/>
              </a:lnTo>
            </a:path>
          </a:pathLst>
        </a:custGeom>
        <a:noFill/>
        <a:ln w="12700" cap="flat" cmpd="sng" algn="ctr">
          <a:solidFill>
            <a:srgbClr val="36353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5CAD3-3CC6-46A4-869D-75E756F57A33}">
      <dsp:nvSpPr>
        <dsp:cNvPr id="0" name=""/>
        <dsp:cNvSpPr/>
      </dsp:nvSpPr>
      <dsp:spPr>
        <a:xfrm>
          <a:off x="4787313" y="1622396"/>
          <a:ext cx="2659472" cy="1154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6353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l" defTabSz="622300">
            <a:lnSpc>
              <a:spcPts val="16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n-lt"/>
              <a:cs typeface="Arial" panose="020B0604020202020204" pitchFamily="34" charset="0"/>
            </a:rPr>
            <a:t>A non-cumulative cap sets a ceiling on annual increases in CAM expenses and does not allow the landlord to recover any unused increases from prior years. </a:t>
          </a:r>
        </a:p>
      </dsp:txBody>
      <dsp:txXfrm>
        <a:off x="4821134" y="1656217"/>
        <a:ext cx="2591830" cy="1087078"/>
      </dsp:txXfrm>
    </dsp:sp>
    <dsp:sp modelId="{27F6B886-27EC-47B4-AF05-E85B2149E1D1}">
      <dsp:nvSpPr>
        <dsp:cNvPr id="0" name=""/>
        <dsp:cNvSpPr/>
      </dsp:nvSpPr>
      <dsp:spPr>
        <a:xfrm>
          <a:off x="4424484" y="1409668"/>
          <a:ext cx="362828" cy="2095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5300"/>
              </a:lnTo>
              <a:lnTo>
                <a:pt x="362828" y="2095300"/>
              </a:lnTo>
            </a:path>
          </a:pathLst>
        </a:custGeom>
        <a:noFill/>
        <a:ln w="12700" cap="flat" cmpd="sng" algn="ctr">
          <a:solidFill>
            <a:srgbClr val="36353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60A454-9D2C-4F8A-833A-0FEB5A4E65EB}">
      <dsp:nvSpPr>
        <dsp:cNvPr id="0" name=""/>
        <dsp:cNvSpPr/>
      </dsp:nvSpPr>
      <dsp:spPr>
        <a:xfrm>
          <a:off x="4787313" y="2989845"/>
          <a:ext cx="2685462" cy="10302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6353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l" defTabSz="622300">
            <a:lnSpc>
              <a:spcPts val="16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n-lt"/>
              <a:cs typeface="Arial" panose="020B0604020202020204" pitchFamily="34" charset="0"/>
            </a:rPr>
            <a:t>5% non-cumulative cap in the example above, the tenant would pay the 2% increase in year one and a 5% increase in year 2.</a:t>
          </a:r>
        </a:p>
      </dsp:txBody>
      <dsp:txXfrm>
        <a:off x="4817488" y="3020020"/>
        <a:ext cx="2625112" cy="9698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761E5-ED9D-4E2B-91E0-4CF377E8775C}">
      <dsp:nvSpPr>
        <dsp:cNvPr id="0" name=""/>
        <dsp:cNvSpPr/>
      </dsp:nvSpPr>
      <dsp:spPr>
        <a:xfrm rot="16200000">
          <a:off x="126" y="1010129"/>
          <a:ext cx="1451074" cy="1451074"/>
        </a:xfrm>
        <a:prstGeom prst="upArrow">
          <a:avLst>
            <a:gd name="adj1" fmla="val 50000"/>
            <a:gd name="adj2" fmla="val 35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Controllable</a:t>
          </a:r>
        </a:p>
      </dsp:txBody>
      <dsp:txXfrm rot="5400000">
        <a:off x="254065" y="1372897"/>
        <a:ext cx="1197136" cy="725537"/>
      </dsp:txXfrm>
    </dsp:sp>
    <dsp:sp modelId="{29A31428-A2EF-428C-989A-EE38FE477C3F}">
      <dsp:nvSpPr>
        <dsp:cNvPr id="0" name=""/>
        <dsp:cNvSpPr/>
      </dsp:nvSpPr>
      <dsp:spPr>
        <a:xfrm rot="5400000">
          <a:off x="1596799" y="1010129"/>
          <a:ext cx="1451074" cy="1451074"/>
        </a:xfrm>
        <a:prstGeom prst="upArrow">
          <a:avLst>
            <a:gd name="adj1" fmla="val 50000"/>
            <a:gd name="adj2" fmla="val 35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Non-controllable</a:t>
          </a:r>
        </a:p>
      </dsp:txBody>
      <dsp:txXfrm rot="-5400000">
        <a:off x="1596800" y="1372898"/>
        <a:ext cx="1197136" cy="725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9C6FB-B7C1-ED4B-B36F-8AFE0FAD9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1B329F-8B34-4B4C-B7B0-B8746BF21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175C4-3B17-8D4D-8919-1661E255D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9555-E85C-8D45-8B67-5903A6FBCB7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89764-B419-D341-AC83-C86F3A534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95E0F-253C-0C4D-921E-DD91689A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02BB-5837-D040-993E-6FDE2B28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0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6E319-9A67-A04A-9AAC-6FEB1DD0A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E6813B-922C-BA4C-B669-732184666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3E309-019A-6343-9431-C439F3CA8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9555-E85C-8D45-8B67-5903A6FBCB7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C491C-3A0A-1548-92F1-31739FCB6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6698F-60AF-414F-8882-67A69595A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02BB-5837-D040-993E-6FDE2B28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71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3A6742-A616-D541-8A15-207BF01D77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DE138D-8B79-3B41-BAF6-326989A34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14971-6A82-3B44-9252-276BF194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9555-E85C-8D45-8B67-5903A6FBCB7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714B3-583A-9748-98B4-FB8642D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9378E-D76F-1341-994C-1225D9BFD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02BB-5837-D040-993E-6FDE2B28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09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985EE-AFC3-764C-914C-FCEB0B6B7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D8597-CAE7-184E-991F-53BE0D584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F25E2-B0F5-7640-9A3D-7D95F3F2B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9555-E85C-8D45-8B67-5903A6FBCB7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9D677-3BD8-D843-8838-77E8B7A62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2168B-A2E2-D54F-B2EB-72F4367C1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02BB-5837-D040-993E-6FDE2B28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0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8A309-2BD8-814E-98D9-41DAA472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F14A9-1131-3142-8C59-531E585AA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3C1E2-9544-0B40-9B63-24A11C09C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9555-E85C-8D45-8B67-5903A6FBCB7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A05B8-FC73-F04D-8F8A-EA892890E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D73BF-5D26-C84B-A91F-5879E4FCE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02BB-5837-D040-993E-6FDE2B28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2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8B719-23CF-D649-B9CE-2C664EA63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B1A34-2A81-B247-BFA9-58A6EEB1E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71B736-F202-F64A-88BB-BB0B67C10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884D66-62F6-2143-8BC6-6A590E86F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9555-E85C-8D45-8B67-5903A6FBCB7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195A7-605C-F747-8AC3-610CB8BA1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3928DC-E0B8-B14D-9850-6F48B3B10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02BB-5837-D040-993E-6FDE2B28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9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031BE-6AA2-EA4E-B4AC-55B3EE924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C0692-EAD2-C449-82C5-45EF2A97B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7FFB18-E857-8B47-AAB2-C0C530E3B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7CBB28-CBA1-2F4D-8A63-716FE0D070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6E9A7F-2F95-0240-90EC-6EE3A0E0C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877529-48FB-DF4A-B09A-DAD14E915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9555-E85C-8D45-8B67-5903A6FBCB7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753CC-0AAE-D443-81D0-1ECC0F46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19D849-B426-B341-B2D7-F84D8DCC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02BB-5837-D040-993E-6FDE2B28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8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EDE30-A319-234B-8001-5C8EE07EE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8AA774-B5A3-414B-8256-19462ADB0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9555-E85C-8D45-8B67-5903A6FBCB7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F54A5-35A1-2E46-A6C9-CB8CD4252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657B37-2BB0-4C41-AC29-5143F36AD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02BB-5837-D040-993E-6FDE2B28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3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C8981B-96F3-A042-8C5E-C09C64305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9555-E85C-8D45-8B67-5903A6FBCB7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EF6261-33B0-004C-B428-B9C964AAA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7C308-9391-2E4D-AAB2-49AEAA068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02BB-5837-D040-993E-6FDE2B28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04DC-5038-D14B-9389-AD18F4311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96AD2-573C-354F-9361-B949FC356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094B81-0522-784B-86FB-7DE2C2B8E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B8312-B46D-1B45-8989-FDA48C2A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9555-E85C-8D45-8B67-5903A6FBCB7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885BC-3D8B-C54D-826A-C6BCA0C9E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6AF2B-19F8-8E48-AC4F-16FBA1E5A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02BB-5837-D040-993E-6FDE2B28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29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8BFA2-D406-9F4E-B804-A0530A7B9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C3895A-34DD-CB41-894D-8350E8B197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64D7DC-B9BC-F74D-955F-790F44370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1C8AA-D3D8-F543-8B88-5E11880F2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9555-E85C-8D45-8B67-5903A6FBCB7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731FE-E325-ED44-9F85-9D52A13E3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416F9-0957-8347-8065-0D8BD07F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02BB-5837-D040-993E-6FDE2B28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92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D1D635-9F2F-8749-97C6-3250F7AD3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D3514-EE8F-AD47-BEFE-AC5E734BB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B9087-D139-C148-8BE4-D6314CDD1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29555-E85C-8D45-8B67-5903A6FBCB7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2B2C5-5EEE-E64A-B6BC-912C7DBD4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D1C97-670C-2A49-A0B8-501B2771C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D02BB-5837-D040-993E-6FDE2B28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7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us&#10;&#10;Description automatically generated">
            <a:extLst>
              <a:ext uri="{FF2B5EF4-FFF2-40B4-BE49-F238E27FC236}">
                <a16:creationId xmlns:a16="http://schemas.microsoft.com/office/drawing/2014/main" id="{83DD482F-371D-6A4A-891C-2B1E288D1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25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35B28A-8D53-4649-B83E-693355FB9F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2296" y="0"/>
            <a:ext cx="1227429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57DB8B-2D01-45B1-BD8F-F6BFCA2F7E56}"/>
              </a:ext>
            </a:extLst>
          </p:cNvPr>
          <p:cNvSpPr txBox="1"/>
          <p:nvPr/>
        </p:nvSpPr>
        <p:spPr>
          <a:xfrm>
            <a:off x="4862945" y="1215304"/>
            <a:ext cx="246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EXTRAS!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BE27F1-E857-4F9D-82F3-D1B1E8DD2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583" y="1773200"/>
            <a:ext cx="9532705" cy="38694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12FE5F-33A2-419F-A53E-C1EC651E4C78}"/>
              </a:ext>
            </a:extLst>
          </p:cNvPr>
          <p:cNvSpPr txBox="1"/>
          <p:nvPr/>
        </p:nvSpPr>
        <p:spPr>
          <a:xfrm>
            <a:off x="5597236" y="2789381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36103A-E02C-4F88-9518-7B09315212A9}"/>
              </a:ext>
            </a:extLst>
          </p:cNvPr>
          <p:cNvSpPr txBox="1"/>
          <p:nvPr/>
        </p:nvSpPr>
        <p:spPr>
          <a:xfrm>
            <a:off x="0" y="1441623"/>
            <a:ext cx="252028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Gross Ups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is being grossed up?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What fluctuates with occupancy?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is it being grossed up to?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Check the lease – even NNN!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was the occupancy %?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Multiplication factor = GU% divided by occupancy (.95/.80)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Multiply variable expense by multiplication factor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6EA8B2-FE3E-4623-A253-574F50ECA0D6}"/>
              </a:ext>
            </a:extLst>
          </p:cNvPr>
          <p:cNvSpPr txBox="1"/>
          <p:nvPr/>
        </p:nvSpPr>
        <p:spPr>
          <a:xfrm>
            <a:off x="2997200" y="5523165"/>
            <a:ext cx="5200072" cy="50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6A3528FF-C454-40E7-B38B-8DB0BD2E8B8C}"/>
              </a:ext>
            </a:extLst>
          </p:cNvPr>
          <p:cNvSpPr txBox="1"/>
          <p:nvPr/>
        </p:nvSpPr>
        <p:spPr>
          <a:xfrm>
            <a:off x="9598694" y="5755751"/>
            <a:ext cx="4571996" cy="3498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1">
              <a:spcBef>
                <a:spcPts val="100"/>
              </a:spcBef>
            </a:pPr>
            <a:r>
              <a:rPr lang="en-US" sz="1100" b="1" cap="all" spc="94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Angela </a:t>
            </a:r>
            <a:r>
              <a:rPr lang="en-US" sz="1100" b="1" cap="all" spc="94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Gomez-jones,</a:t>
            </a:r>
            <a:r>
              <a:rPr lang="en-US" sz="1100" b="1" cap="all" spc="94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RPA</a:t>
            </a:r>
            <a:r>
              <a:rPr lang="en-US" sz="900" b="1" cap="all" spc="94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en-US" sz="1100" b="1" cap="all" spc="94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1">
              <a:spcBef>
                <a:spcPts val="100"/>
              </a:spcBef>
            </a:pPr>
            <a:r>
              <a:rPr lang="en-US" sz="800" cap="all" spc="94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of property Management, </a:t>
            </a:r>
          </a:p>
          <a:p>
            <a:pPr marL="12701">
              <a:spcBef>
                <a:spcPts val="100"/>
              </a:spcBef>
            </a:pPr>
            <a:r>
              <a:rPr lang="en-US" sz="800" cap="all" spc="94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logistics real estate</a:t>
            </a:r>
          </a:p>
          <a:p>
            <a:pPr marL="12701">
              <a:spcBef>
                <a:spcPts val="100"/>
              </a:spcBef>
            </a:pPr>
            <a:r>
              <a:rPr lang="en-US" sz="800" cap="all" spc="94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agomezjones@linklogistics.com</a:t>
            </a:r>
          </a:p>
        </p:txBody>
      </p:sp>
    </p:spTree>
    <p:extLst>
      <p:ext uri="{BB962C8B-B14F-4D97-AF65-F5344CB8AC3E}">
        <p14:creationId xmlns:p14="http://schemas.microsoft.com/office/powerpoint/2010/main" val="1951018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35B28A-8D53-4649-B83E-693355FB9F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2296" y="0"/>
            <a:ext cx="12274296" cy="6858000"/>
          </a:xfrm>
          <a:prstGeom prst="rect">
            <a:avLst/>
          </a:prstGeom>
        </p:spPr>
      </p:pic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0EF547AC-8880-4663-B8DD-0A524F6B0346}"/>
              </a:ext>
            </a:extLst>
          </p:cNvPr>
          <p:cNvSpPr txBox="1">
            <a:spLocks/>
          </p:cNvSpPr>
          <p:nvPr/>
        </p:nvSpPr>
        <p:spPr>
          <a:xfrm>
            <a:off x="92366" y="1447800"/>
            <a:ext cx="8940801" cy="1981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>
                <a:solidFill>
                  <a:srgbClr val="36353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Capital Expenditures</a:t>
            </a:r>
          </a:p>
          <a:p>
            <a:pPr marL="91440" indent="-34290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If the building value is increased by the expenditure, it is a capital expense rather than an operating expense</a:t>
            </a:r>
          </a:p>
          <a:p>
            <a:pPr marL="91440" indent="-34290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Capital Expenses typically </a:t>
            </a:r>
            <a:r>
              <a:rPr lang="en-US" b="1" u="sng" dirty="0">
                <a:latin typeface="+mn-lt"/>
              </a:rPr>
              <a:t>can</a:t>
            </a:r>
            <a:r>
              <a:rPr lang="en-US" dirty="0">
                <a:latin typeface="+mn-lt"/>
              </a:rPr>
              <a:t> be included as an operating expense, if it is considered a “cost saving improvement” or the lease allows for the recovery of the expense. </a:t>
            </a:r>
          </a:p>
          <a:p>
            <a:pPr marL="91440" indent="-34290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Cost Saving Capital Improvements can be considered a recoverable operating expense and handled in one of the following ways:</a:t>
            </a:r>
          </a:p>
          <a:p>
            <a:pPr marL="742959" lvl="1" indent="-28575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Expense in one year</a:t>
            </a:r>
          </a:p>
          <a:p>
            <a:pPr marL="742959" lvl="1" indent="-28575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Expense over the useful life or payback period without a percentage applied as amortization</a:t>
            </a:r>
          </a:p>
          <a:p>
            <a:pPr marL="742959" lvl="1" indent="-28575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Expense over the useful life or payback period with a percentage applied as amortization</a:t>
            </a:r>
          </a:p>
          <a:p>
            <a:pPr marL="205743" lvl="1">
              <a:spcAft>
                <a:spcPts val="600"/>
              </a:spcAft>
            </a:pPr>
            <a:endParaRPr lang="en-US" dirty="0">
              <a:cs typeface="Arial" panose="020B0604020202020204" pitchFamily="34" charset="0"/>
            </a:endParaRPr>
          </a:p>
          <a:p>
            <a:pPr marL="205743" lvl="1">
              <a:spcAft>
                <a:spcPts val="600"/>
              </a:spcAft>
            </a:pPr>
            <a:r>
              <a:rPr lang="en-US" dirty="0">
                <a:cs typeface="Arial" panose="020B0604020202020204" pitchFamily="34" charset="0"/>
              </a:rPr>
              <a:t>*One time capital expenses that will be recovered should not be included when establishing the base year.  Only normal occurring expenses should be used to determine a base year*</a:t>
            </a:r>
          </a:p>
          <a:p>
            <a:pPr marL="355604" indent="-342904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3781AF-9471-45A6-A0F6-0FEF826C8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12651">
            <a:off x="9655743" y="2578677"/>
            <a:ext cx="1913681" cy="1910195"/>
          </a:xfrm>
          <a:prstGeom prst="rect">
            <a:avLst/>
          </a:prstGeom>
        </p:spPr>
      </p:pic>
      <p:sp>
        <p:nvSpPr>
          <p:cNvPr id="2" name="object 14">
            <a:extLst>
              <a:ext uri="{FF2B5EF4-FFF2-40B4-BE49-F238E27FC236}">
                <a16:creationId xmlns:a16="http://schemas.microsoft.com/office/drawing/2014/main" id="{9587FD80-5946-446A-80B8-A37B5D0FB8FA}"/>
              </a:ext>
            </a:extLst>
          </p:cNvPr>
          <p:cNvSpPr txBox="1"/>
          <p:nvPr/>
        </p:nvSpPr>
        <p:spPr>
          <a:xfrm>
            <a:off x="9598694" y="5755751"/>
            <a:ext cx="4571996" cy="3498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1">
              <a:spcBef>
                <a:spcPts val="100"/>
              </a:spcBef>
            </a:pPr>
            <a:r>
              <a:rPr lang="en-US" sz="1100" b="1" cap="all" spc="94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Angela </a:t>
            </a:r>
            <a:r>
              <a:rPr lang="en-US" sz="1100" b="1" cap="all" spc="94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Gomez-jones,</a:t>
            </a:r>
            <a:r>
              <a:rPr lang="en-US" sz="1100" b="1" cap="all" spc="94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RPA</a:t>
            </a:r>
            <a:r>
              <a:rPr lang="en-US" sz="900" b="1" cap="all" spc="94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en-US" sz="1100" b="1" cap="all" spc="94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1">
              <a:spcBef>
                <a:spcPts val="100"/>
              </a:spcBef>
            </a:pPr>
            <a:r>
              <a:rPr lang="en-US" sz="800" cap="all" spc="94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of property Management, </a:t>
            </a:r>
          </a:p>
          <a:p>
            <a:pPr marL="12701">
              <a:spcBef>
                <a:spcPts val="100"/>
              </a:spcBef>
            </a:pPr>
            <a:r>
              <a:rPr lang="en-US" sz="800" cap="all" spc="94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logistics real estate</a:t>
            </a:r>
          </a:p>
          <a:p>
            <a:pPr marL="12701">
              <a:spcBef>
                <a:spcPts val="100"/>
              </a:spcBef>
            </a:pPr>
            <a:r>
              <a:rPr lang="en-US" sz="800" cap="all" spc="94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agomezjones@linklogistics.com</a:t>
            </a:r>
          </a:p>
        </p:txBody>
      </p:sp>
    </p:spTree>
    <p:extLst>
      <p:ext uri="{BB962C8B-B14F-4D97-AF65-F5344CB8AC3E}">
        <p14:creationId xmlns:p14="http://schemas.microsoft.com/office/powerpoint/2010/main" val="18020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35B28A-8D53-4649-B83E-693355FB9F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2296" y="0"/>
            <a:ext cx="12274296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A94C46-54EC-404F-8C55-C91601301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0" y="2433992"/>
            <a:ext cx="6130595" cy="2411705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DBB0C0C5-1087-454E-8F41-6B552515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089981"/>
            <a:ext cx="2467992" cy="897682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Sample Capital Amortization Schedule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373B6E-FC44-42F5-B908-44308729C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986" y="1320800"/>
            <a:ext cx="5347157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08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35B28A-8D53-4649-B83E-693355FB9F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2296" y="0"/>
            <a:ext cx="12274296" cy="6858000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DBB0C0C5-1087-454E-8F41-6B552515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7600"/>
            <a:ext cx="2006353" cy="897682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Oh no – Expense Caps!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3668C94-3EB8-4647-8426-BF21184FD4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4093905"/>
              </p:ext>
            </p:extLst>
          </p:nvPr>
        </p:nvGraphicFramePr>
        <p:xfrm>
          <a:off x="3536092" y="1117598"/>
          <a:ext cx="7693891" cy="5344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75BBD-EDE1-4BB7-9353-EEE184510E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5335703"/>
              </p:ext>
            </p:extLst>
          </p:nvPr>
        </p:nvGraphicFramePr>
        <p:xfrm>
          <a:off x="162667" y="2053992"/>
          <a:ext cx="3048000" cy="3471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object 14">
            <a:extLst>
              <a:ext uri="{FF2B5EF4-FFF2-40B4-BE49-F238E27FC236}">
                <a16:creationId xmlns:a16="http://schemas.microsoft.com/office/drawing/2014/main" id="{30B099F1-2514-43E1-9F39-A02DF0F06987}"/>
              </a:ext>
            </a:extLst>
          </p:cNvPr>
          <p:cNvSpPr txBox="1"/>
          <p:nvPr/>
        </p:nvSpPr>
        <p:spPr>
          <a:xfrm>
            <a:off x="9598694" y="5755751"/>
            <a:ext cx="4571996" cy="3498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1">
              <a:spcBef>
                <a:spcPts val="100"/>
              </a:spcBef>
            </a:pPr>
            <a:r>
              <a:rPr lang="en-US" sz="1100" b="1" cap="all" spc="94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Angela </a:t>
            </a:r>
            <a:r>
              <a:rPr lang="en-US" sz="1100" b="1" cap="all" spc="94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Gomez-jones,</a:t>
            </a:r>
            <a:r>
              <a:rPr lang="en-US" sz="1100" b="1" cap="all" spc="94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RPA</a:t>
            </a:r>
            <a:r>
              <a:rPr lang="en-US" sz="900" b="1" cap="all" spc="94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en-US" sz="1100" b="1" cap="all" spc="94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1">
              <a:spcBef>
                <a:spcPts val="100"/>
              </a:spcBef>
            </a:pPr>
            <a:r>
              <a:rPr lang="en-US" sz="800" cap="all" spc="94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of property Management, </a:t>
            </a:r>
          </a:p>
          <a:p>
            <a:pPr marL="12701">
              <a:spcBef>
                <a:spcPts val="100"/>
              </a:spcBef>
            </a:pPr>
            <a:r>
              <a:rPr lang="en-US" sz="800" cap="all" spc="94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logistics real estate</a:t>
            </a:r>
          </a:p>
          <a:p>
            <a:pPr marL="12701">
              <a:spcBef>
                <a:spcPts val="100"/>
              </a:spcBef>
            </a:pPr>
            <a:r>
              <a:rPr lang="en-US" sz="800" cap="all" spc="94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agomezjones@linklogistics.com</a:t>
            </a:r>
          </a:p>
        </p:txBody>
      </p:sp>
    </p:spTree>
    <p:extLst>
      <p:ext uri="{BB962C8B-B14F-4D97-AF65-F5344CB8AC3E}">
        <p14:creationId xmlns:p14="http://schemas.microsoft.com/office/powerpoint/2010/main" val="229414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35B28A-8D53-4649-B83E-693355FB9F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2296" y="0"/>
            <a:ext cx="12274296" cy="6858000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DBB0C0C5-1087-454E-8F41-6B552515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125491"/>
            <a:ext cx="1873188" cy="897682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Oh no – Expense Caps!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D995ED-C750-4CB0-94C8-B9B420CD2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057" y="1688576"/>
            <a:ext cx="2867025" cy="4067175"/>
          </a:xfrm>
          <a:prstGeom prst="rect">
            <a:avLst/>
          </a:prstGeom>
        </p:spPr>
      </p:pic>
      <p:sp>
        <p:nvSpPr>
          <p:cNvPr id="2" name="object 14">
            <a:extLst>
              <a:ext uri="{FF2B5EF4-FFF2-40B4-BE49-F238E27FC236}">
                <a16:creationId xmlns:a16="http://schemas.microsoft.com/office/drawing/2014/main" id="{8DAC422B-8D20-4F21-BC6E-71CFBD553BC7}"/>
              </a:ext>
            </a:extLst>
          </p:cNvPr>
          <p:cNvSpPr txBox="1"/>
          <p:nvPr/>
        </p:nvSpPr>
        <p:spPr>
          <a:xfrm>
            <a:off x="9598694" y="5755751"/>
            <a:ext cx="4571996" cy="3498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1">
              <a:spcBef>
                <a:spcPts val="100"/>
              </a:spcBef>
            </a:pPr>
            <a:r>
              <a:rPr lang="en-US" sz="1100" b="1" cap="all" spc="94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Angela </a:t>
            </a:r>
            <a:r>
              <a:rPr lang="en-US" sz="1100" b="1" cap="all" spc="94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Gomez-jones,</a:t>
            </a:r>
            <a:r>
              <a:rPr lang="en-US" sz="1100" b="1" cap="all" spc="94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RPA</a:t>
            </a:r>
            <a:r>
              <a:rPr lang="en-US" sz="900" b="1" cap="all" spc="94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en-US" sz="1100" b="1" cap="all" spc="94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1">
              <a:spcBef>
                <a:spcPts val="100"/>
              </a:spcBef>
            </a:pPr>
            <a:r>
              <a:rPr lang="en-US" sz="800" cap="all" spc="94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of property Management, </a:t>
            </a:r>
          </a:p>
          <a:p>
            <a:pPr marL="12701">
              <a:spcBef>
                <a:spcPts val="100"/>
              </a:spcBef>
            </a:pPr>
            <a:r>
              <a:rPr lang="en-US" sz="800" cap="all" spc="94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logistics real estate</a:t>
            </a:r>
          </a:p>
          <a:p>
            <a:pPr marL="12701">
              <a:spcBef>
                <a:spcPts val="100"/>
              </a:spcBef>
            </a:pPr>
            <a:r>
              <a:rPr lang="en-US" sz="800" cap="all" spc="94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agomezjones@linklogistics.com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9FBB5F-121B-45D4-86D0-E182C4375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5345" y="1688576"/>
            <a:ext cx="3296180" cy="4067175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DFE6391D-23DF-404C-BBAB-45683D9A1B99}"/>
              </a:ext>
            </a:extLst>
          </p:cNvPr>
          <p:cNvSpPr txBox="1">
            <a:spLocks/>
          </p:cNvSpPr>
          <p:nvPr/>
        </p:nvSpPr>
        <p:spPr>
          <a:xfrm>
            <a:off x="797590" y="2980159"/>
            <a:ext cx="1873188" cy="897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5% non-cumulative cap on all expenses except Taxes &amp; Insurance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27570FFE-28D1-4F8C-935A-C7CABDA7C44E}"/>
              </a:ext>
            </a:extLst>
          </p:cNvPr>
          <p:cNvSpPr txBox="1">
            <a:spLocks/>
          </p:cNvSpPr>
          <p:nvPr/>
        </p:nvSpPr>
        <p:spPr>
          <a:xfrm>
            <a:off x="10011504" y="2980159"/>
            <a:ext cx="1873188" cy="897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5% non-cumulative cap on non-controllable expenses. </a:t>
            </a:r>
          </a:p>
        </p:txBody>
      </p:sp>
    </p:spTree>
    <p:extLst>
      <p:ext uri="{BB962C8B-B14F-4D97-AF65-F5344CB8AC3E}">
        <p14:creationId xmlns:p14="http://schemas.microsoft.com/office/powerpoint/2010/main" val="2315181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450</Words>
  <Application>Microsoft Office PowerPoint</Application>
  <PresentationFormat>Widescreen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Sample Capital Amortization Schedule</vt:lpstr>
      <vt:lpstr>Oh no – Expense Caps!</vt:lpstr>
      <vt:lpstr>Oh no – Expense Caps!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lynette fowler</dc:creator>
  <cp:lastModifiedBy>Angela Gomez-Jones, RPA®</cp:lastModifiedBy>
  <cp:revision>4</cp:revision>
  <dcterms:created xsi:type="dcterms:W3CDTF">2020-09-10T16:50:42Z</dcterms:created>
  <dcterms:modified xsi:type="dcterms:W3CDTF">2020-10-06T16:11:33Z</dcterms:modified>
</cp:coreProperties>
</file>