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AC740D-7FE3-4B76-BF26-25D42A853CF7}">
          <p14:sldIdLst>
            <p14:sldId id="256"/>
          </p14:sldIdLst>
        </p14:section>
        <p14:section name="Untitled Section" id="{7166834A-5303-4687-AA41-961717510EBA}">
          <p14:sldIdLst>
            <p14:sldId id="257"/>
            <p14:sldId id="260"/>
            <p14:sldId id="261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67D9E-796E-4066-89A3-421B05690A0C}" v="91" dt="2020-09-29T23:30:51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8"/>
    <p:restoredTop sz="94690"/>
  </p:normalViewPr>
  <p:slideViewPr>
    <p:cSldViewPr snapToGrid="0" snapToObjects="1">
      <p:cViewPr varScale="1">
        <p:scale>
          <a:sx n="108" d="100"/>
          <a:sy n="10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Gomez-Jones, RPA®" userId="f50558f2-786a-4cc6-92a7-91ad614b163f" providerId="ADAL" clId="{D6767D9E-796E-4066-89A3-421B05690A0C}"/>
    <pc:docChg chg="undo custSel addSld delSld modSld sldOrd addSection modSection">
      <pc:chgData name="Angela Gomez-Jones, RPA®" userId="f50558f2-786a-4cc6-92a7-91ad614b163f" providerId="ADAL" clId="{D6767D9E-796E-4066-89A3-421B05690A0C}" dt="2020-10-06T16:04:09.376" v="437" actId="22"/>
      <pc:docMkLst>
        <pc:docMk/>
      </pc:docMkLst>
      <pc:sldChg chg="addSp delSp modSp mod ord">
        <pc:chgData name="Angela Gomez-Jones, RPA®" userId="f50558f2-786a-4cc6-92a7-91ad614b163f" providerId="ADAL" clId="{D6767D9E-796E-4066-89A3-421B05690A0C}" dt="2020-10-06T16:03:41.936" v="433" actId="1076"/>
        <pc:sldMkLst>
          <pc:docMk/>
          <pc:sldMk cId="1951018527" sldId="257"/>
        </pc:sldMkLst>
        <pc:spChg chg="del mod">
          <ac:chgData name="Angela Gomez-Jones, RPA®" userId="f50558f2-786a-4cc6-92a7-91ad614b163f" providerId="ADAL" clId="{D6767D9E-796E-4066-89A3-421B05690A0C}" dt="2020-09-24T17:04:45.065" v="249" actId="478"/>
          <ac:spMkLst>
            <pc:docMk/>
            <pc:sldMk cId="1951018527" sldId="257"/>
            <ac:spMk id="2" creationId="{5583F21E-2A3D-46BE-9A7D-16315C8B62DC}"/>
          </ac:spMkLst>
        </pc:spChg>
        <pc:spChg chg="add mod">
          <ac:chgData name="Angela Gomez-Jones, RPA®" userId="f50558f2-786a-4cc6-92a7-91ad614b163f" providerId="ADAL" clId="{D6767D9E-796E-4066-89A3-421B05690A0C}" dt="2020-10-06T16:03:41.936" v="433" actId="1076"/>
          <ac:spMkLst>
            <pc:docMk/>
            <pc:sldMk cId="1951018527" sldId="257"/>
            <ac:spMk id="2" creationId="{7D0B870A-909C-441E-9FD5-B4E3A7F0E18C}"/>
          </ac:spMkLst>
        </pc:spChg>
        <pc:spChg chg="add mod">
          <ac:chgData name="Angela Gomez-Jones, RPA®" userId="f50558f2-786a-4cc6-92a7-91ad614b163f" providerId="ADAL" clId="{D6767D9E-796E-4066-89A3-421B05690A0C}" dt="2020-09-16T17:29:49.337" v="168" actId="21"/>
          <ac:spMkLst>
            <pc:docMk/>
            <pc:sldMk cId="1951018527" sldId="257"/>
            <ac:spMk id="6" creationId="{6594A3AF-5BE3-4CA1-BD8A-91A085CBA210}"/>
          </ac:spMkLst>
        </pc:spChg>
        <pc:spChg chg="add mod">
          <ac:chgData name="Angela Gomez-Jones, RPA®" userId="f50558f2-786a-4cc6-92a7-91ad614b163f" providerId="ADAL" clId="{D6767D9E-796E-4066-89A3-421B05690A0C}" dt="2020-09-24T17:06:57.064" v="288" actId="207"/>
          <ac:spMkLst>
            <pc:docMk/>
            <pc:sldMk cId="1951018527" sldId="257"/>
            <ac:spMk id="9" creationId="{08363859-0434-4762-9778-62EF93227783}"/>
          </ac:spMkLst>
        </pc:spChg>
        <pc:graphicFrameChg chg="add mod">
          <ac:chgData name="Angela Gomez-Jones, RPA®" userId="f50558f2-786a-4cc6-92a7-91ad614b163f" providerId="ADAL" clId="{D6767D9E-796E-4066-89A3-421B05690A0C}" dt="2020-09-24T17:24:10.304" v="360" actId="20577"/>
          <ac:graphicFrameMkLst>
            <pc:docMk/>
            <pc:sldMk cId="1951018527" sldId="257"/>
            <ac:graphicFrameMk id="8" creationId="{AC66A50A-25A1-4A17-958A-06604DFB7C3F}"/>
          </ac:graphicFrameMkLst>
        </pc:graphicFrameChg>
        <pc:picChg chg="add del mod">
          <ac:chgData name="Angela Gomez-Jones, RPA®" userId="f50558f2-786a-4cc6-92a7-91ad614b163f" providerId="ADAL" clId="{D6767D9E-796E-4066-89A3-421B05690A0C}" dt="2020-09-24T17:04:48.081" v="251" actId="478"/>
          <ac:picMkLst>
            <pc:docMk/>
            <pc:sldMk cId="1951018527" sldId="257"/>
            <ac:picMk id="3" creationId="{AFBD51D2-BB88-428C-B704-12B2DEA93865}"/>
          </ac:picMkLst>
        </pc:picChg>
        <pc:picChg chg="add del mod">
          <ac:chgData name="Angela Gomez-Jones, RPA®" userId="f50558f2-786a-4cc6-92a7-91ad614b163f" providerId="ADAL" clId="{D6767D9E-796E-4066-89A3-421B05690A0C}" dt="2020-09-24T17:04:46.913" v="250" actId="478"/>
          <ac:picMkLst>
            <pc:docMk/>
            <pc:sldMk cId="1951018527" sldId="257"/>
            <ac:picMk id="4" creationId="{74DC798E-1D59-40DE-ACC7-837C8A22F237}"/>
          </ac:picMkLst>
        </pc:picChg>
        <pc:picChg chg="mod">
          <ac:chgData name="Angela Gomez-Jones, RPA®" userId="f50558f2-786a-4cc6-92a7-91ad614b163f" providerId="ADAL" clId="{D6767D9E-796E-4066-89A3-421B05690A0C}" dt="2020-09-16T17:27:43.928" v="112" actId="1076"/>
          <ac:picMkLst>
            <pc:docMk/>
            <pc:sldMk cId="1951018527" sldId="257"/>
            <ac:picMk id="5" creationId="{DF35B28A-8D53-4649-B83E-693355FB9FCD}"/>
          </ac:picMkLst>
        </pc:picChg>
      </pc:sldChg>
      <pc:sldChg chg="addSp delSp modSp mod">
        <pc:chgData name="Angela Gomez-Jones, RPA®" userId="f50558f2-786a-4cc6-92a7-91ad614b163f" providerId="ADAL" clId="{D6767D9E-796E-4066-89A3-421B05690A0C}" dt="2020-09-24T19:37:49.522" v="383" actId="1076"/>
        <pc:sldMkLst>
          <pc:docMk/>
          <pc:sldMk cId="1483469247" sldId="258"/>
        </pc:sldMkLst>
        <pc:spChg chg="mod">
          <ac:chgData name="Angela Gomez-Jones, RPA®" userId="f50558f2-786a-4cc6-92a7-91ad614b163f" providerId="ADAL" clId="{D6767D9E-796E-4066-89A3-421B05690A0C}" dt="2020-09-16T17:25:15.395" v="102" actId="1076"/>
          <ac:spMkLst>
            <pc:docMk/>
            <pc:sldMk cId="1483469247" sldId="258"/>
            <ac:spMk id="7" creationId="{ACEFA6B7-D300-4C7D-A02B-4FF052DE24B6}"/>
          </ac:spMkLst>
        </pc:spChg>
        <pc:picChg chg="add del mod">
          <ac:chgData name="Angela Gomez-Jones, RPA®" userId="f50558f2-786a-4cc6-92a7-91ad614b163f" providerId="ADAL" clId="{D6767D9E-796E-4066-89A3-421B05690A0C}" dt="2020-09-24T19:36:21.569" v="377" actId="478"/>
          <ac:picMkLst>
            <pc:docMk/>
            <pc:sldMk cId="1483469247" sldId="258"/>
            <ac:picMk id="3" creationId="{ADA776E1-A453-49F5-9FED-031B3BC53E91}"/>
          </ac:picMkLst>
        </pc:picChg>
        <pc:picChg chg="add mod">
          <ac:chgData name="Angela Gomez-Jones, RPA®" userId="f50558f2-786a-4cc6-92a7-91ad614b163f" providerId="ADAL" clId="{D6767D9E-796E-4066-89A3-421B05690A0C}" dt="2020-09-24T19:37:49.522" v="383" actId="1076"/>
          <ac:picMkLst>
            <pc:docMk/>
            <pc:sldMk cId="1483469247" sldId="258"/>
            <ac:picMk id="4" creationId="{2E6099A2-CEB0-4FEF-AC94-4E5ACE666637}"/>
          </ac:picMkLst>
        </pc:picChg>
        <pc:picChg chg="add mod">
          <ac:chgData name="Angela Gomez-Jones, RPA®" userId="f50558f2-786a-4cc6-92a7-91ad614b163f" providerId="ADAL" clId="{D6767D9E-796E-4066-89A3-421B05690A0C}" dt="2020-09-24T19:37:34.387" v="382" actId="14100"/>
          <ac:picMkLst>
            <pc:docMk/>
            <pc:sldMk cId="1483469247" sldId="258"/>
            <ac:picMk id="6" creationId="{F6274D43-AFA8-40FE-A589-CE480F59CD1A}"/>
          </ac:picMkLst>
        </pc:picChg>
        <pc:picChg chg="add del">
          <ac:chgData name="Angela Gomez-Jones, RPA®" userId="f50558f2-786a-4cc6-92a7-91ad614b163f" providerId="ADAL" clId="{D6767D9E-796E-4066-89A3-421B05690A0C}" dt="2020-09-24T19:36:02.881" v="370" actId="478"/>
          <ac:picMkLst>
            <pc:docMk/>
            <pc:sldMk cId="1483469247" sldId="258"/>
            <ac:picMk id="8" creationId="{BFC34D40-9622-49BF-BF8F-C75E47312F0D}"/>
          </ac:picMkLst>
        </pc:picChg>
        <pc:picChg chg="add del mod">
          <ac:chgData name="Angela Gomez-Jones, RPA®" userId="f50558f2-786a-4cc6-92a7-91ad614b163f" providerId="ADAL" clId="{D6767D9E-796E-4066-89A3-421B05690A0C}" dt="2020-09-17T20:56:19.723" v="233" actId="478"/>
          <ac:picMkLst>
            <pc:docMk/>
            <pc:sldMk cId="1483469247" sldId="258"/>
            <ac:picMk id="9" creationId="{110A8FDB-3AF6-4670-ABCE-ADA6379E255C}"/>
          </ac:picMkLst>
        </pc:picChg>
      </pc:sldChg>
      <pc:sldChg chg="new del">
        <pc:chgData name="Angela Gomez-Jones, RPA®" userId="f50558f2-786a-4cc6-92a7-91ad614b163f" providerId="ADAL" clId="{D6767D9E-796E-4066-89A3-421B05690A0C}" dt="2020-09-15T20:52:57.805" v="8" actId="680"/>
        <pc:sldMkLst>
          <pc:docMk/>
          <pc:sldMk cId="774734403" sldId="259"/>
        </pc:sldMkLst>
      </pc:sldChg>
      <pc:sldChg chg="addSp delSp modSp add mod">
        <pc:chgData name="Angela Gomez-Jones, RPA®" userId="f50558f2-786a-4cc6-92a7-91ad614b163f" providerId="ADAL" clId="{D6767D9E-796E-4066-89A3-421B05690A0C}" dt="2020-09-29T23:31:18.542" v="425" actId="14100"/>
        <pc:sldMkLst>
          <pc:docMk/>
          <pc:sldMk cId="3953935135" sldId="259"/>
        </pc:sldMkLst>
        <pc:spChg chg="add del mod">
          <ac:chgData name="Angela Gomez-Jones, RPA®" userId="f50558f2-786a-4cc6-92a7-91ad614b163f" providerId="ADAL" clId="{D6767D9E-796E-4066-89A3-421B05690A0C}" dt="2020-09-16T17:34:25.083" v="227" actId="20577"/>
          <ac:spMkLst>
            <pc:docMk/>
            <pc:sldMk cId="3953935135" sldId="259"/>
            <ac:spMk id="2" creationId="{5583F21E-2A3D-46BE-9A7D-16315C8B62DC}"/>
          </ac:spMkLst>
        </pc:spChg>
        <pc:spChg chg="add del mod">
          <ac:chgData name="Angela Gomez-Jones, RPA®" userId="f50558f2-786a-4cc6-92a7-91ad614b163f" providerId="ADAL" clId="{D6767D9E-796E-4066-89A3-421B05690A0C}" dt="2020-09-16T17:21:54.714" v="74" actId="478"/>
          <ac:spMkLst>
            <pc:docMk/>
            <pc:sldMk cId="3953935135" sldId="259"/>
            <ac:spMk id="7" creationId="{4F6002B4-4096-4F95-A097-BE53661372C6}"/>
          </ac:spMkLst>
        </pc:spChg>
        <pc:picChg chg="add mod">
          <ac:chgData name="Angela Gomez-Jones, RPA®" userId="f50558f2-786a-4cc6-92a7-91ad614b163f" providerId="ADAL" clId="{D6767D9E-796E-4066-89A3-421B05690A0C}" dt="2020-09-16T17:22:00.915" v="75" actId="14100"/>
          <ac:picMkLst>
            <pc:docMk/>
            <pc:sldMk cId="3953935135" sldId="259"/>
            <ac:picMk id="3" creationId="{B2E306B9-42CB-404D-B436-1F17989BBE8D}"/>
          </ac:picMkLst>
        </pc:picChg>
        <pc:picChg chg="add del mod">
          <ac:chgData name="Angela Gomez-Jones, RPA®" userId="f50558f2-786a-4cc6-92a7-91ad614b163f" providerId="ADAL" clId="{D6767D9E-796E-4066-89A3-421B05690A0C}" dt="2020-09-29T23:30:07.140" v="416" actId="478"/>
          <ac:picMkLst>
            <pc:docMk/>
            <pc:sldMk cId="3953935135" sldId="259"/>
            <ac:picMk id="4" creationId="{EA0D8E1B-8620-4A88-86FA-18A947E6FDB3}"/>
          </ac:picMkLst>
        </pc:picChg>
        <pc:picChg chg="mod">
          <ac:chgData name="Angela Gomez-Jones, RPA®" userId="f50558f2-786a-4cc6-92a7-91ad614b163f" providerId="ADAL" clId="{D6767D9E-796E-4066-89A3-421B05690A0C}" dt="2020-09-15T21:09:10.301" v="57" actId="1076"/>
          <ac:picMkLst>
            <pc:docMk/>
            <pc:sldMk cId="3953935135" sldId="259"/>
            <ac:picMk id="5" creationId="{DF35B28A-8D53-4649-B83E-693355FB9FCD}"/>
          </ac:picMkLst>
        </pc:picChg>
        <pc:picChg chg="add mod">
          <ac:chgData name="Angela Gomez-Jones, RPA®" userId="f50558f2-786a-4cc6-92a7-91ad614b163f" providerId="ADAL" clId="{D6767D9E-796E-4066-89A3-421B05690A0C}" dt="2020-09-29T23:31:18.542" v="425" actId="14100"/>
          <ac:picMkLst>
            <pc:docMk/>
            <pc:sldMk cId="3953935135" sldId="259"/>
            <ac:picMk id="6" creationId="{07F269C0-F068-4F1B-A9B6-CB79A28184D8}"/>
          </ac:picMkLst>
        </pc:picChg>
        <pc:cxnChg chg="add mod">
          <ac:chgData name="Angela Gomez-Jones, RPA®" userId="f50558f2-786a-4cc6-92a7-91ad614b163f" providerId="ADAL" clId="{D6767D9E-796E-4066-89A3-421B05690A0C}" dt="2020-09-24T19:42:35.202" v="386" actId="208"/>
          <ac:cxnSpMkLst>
            <pc:docMk/>
            <pc:sldMk cId="3953935135" sldId="259"/>
            <ac:cxnSpMk id="9" creationId="{90570030-242D-4CEE-8DE7-DC7F1E0DC128}"/>
          </ac:cxnSpMkLst>
        </pc:cxnChg>
        <pc:cxnChg chg="add del">
          <ac:chgData name="Angela Gomez-Jones, RPA®" userId="f50558f2-786a-4cc6-92a7-91ad614b163f" providerId="ADAL" clId="{D6767D9E-796E-4066-89A3-421B05690A0C}" dt="2020-09-15T21:09:27.591" v="60" actId="478"/>
          <ac:cxnSpMkLst>
            <pc:docMk/>
            <pc:sldMk cId="3953935135" sldId="259"/>
            <ac:cxnSpMk id="11" creationId="{7B387611-C03F-4AB3-B223-124128D67275}"/>
          </ac:cxnSpMkLst>
        </pc:cxnChg>
        <pc:cxnChg chg="add del mod">
          <ac:chgData name="Angela Gomez-Jones, RPA®" userId="f50558f2-786a-4cc6-92a7-91ad614b163f" providerId="ADAL" clId="{D6767D9E-796E-4066-89A3-421B05690A0C}" dt="2020-09-15T21:10:04.062" v="69" actId="478"/>
          <ac:cxnSpMkLst>
            <pc:docMk/>
            <pc:sldMk cId="3953935135" sldId="259"/>
            <ac:cxnSpMk id="12" creationId="{353CE456-88D0-4FA4-91CC-EA3F326D06A5}"/>
          </ac:cxnSpMkLst>
        </pc:cxnChg>
        <pc:cxnChg chg="add mod">
          <ac:chgData name="Angela Gomez-Jones, RPA®" userId="f50558f2-786a-4cc6-92a7-91ad614b163f" providerId="ADAL" clId="{D6767D9E-796E-4066-89A3-421B05690A0C}" dt="2020-09-24T19:42:30.645" v="385" actId="208"/>
          <ac:cxnSpMkLst>
            <pc:docMk/>
            <pc:sldMk cId="3953935135" sldId="259"/>
            <ac:cxnSpMk id="14" creationId="{12D563CB-E2F4-41C5-B96E-159B98EF5120}"/>
          </ac:cxnSpMkLst>
        </pc:cxnChg>
      </pc:sldChg>
      <pc:sldChg chg="addSp delSp modSp add mod">
        <pc:chgData name="Angela Gomez-Jones, RPA®" userId="f50558f2-786a-4cc6-92a7-91ad614b163f" providerId="ADAL" clId="{D6767D9E-796E-4066-89A3-421B05690A0C}" dt="2020-10-06T16:03:58.043" v="435" actId="1076"/>
        <pc:sldMkLst>
          <pc:docMk/>
          <pc:sldMk cId="3801693053" sldId="260"/>
        </pc:sldMkLst>
        <pc:spChg chg="del mod">
          <ac:chgData name="Angela Gomez-Jones, RPA®" userId="f50558f2-786a-4cc6-92a7-91ad614b163f" providerId="ADAL" clId="{D6767D9E-796E-4066-89A3-421B05690A0C}" dt="2020-09-24T17:09:01.144" v="296" actId="478"/>
          <ac:spMkLst>
            <pc:docMk/>
            <pc:sldMk cId="3801693053" sldId="260"/>
            <ac:spMk id="2" creationId="{5583F21E-2A3D-46BE-9A7D-16315C8B62DC}"/>
          </ac:spMkLst>
        </pc:spChg>
        <pc:spChg chg="add">
          <ac:chgData name="Angela Gomez-Jones, RPA®" userId="f50558f2-786a-4cc6-92a7-91ad614b163f" providerId="ADAL" clId="{D6767D9E-796E-4066-89A3-421B05690A0C}" dt="2020-10-06T16:03:50.963" v="434" actId="22"/>
          <ac:spMkLst>
            <pc:docMk/>
            <pc:sldMk cId="3801693053" sldId="260"/>
            <ac:spMk id="2" creationId="{C4661028-5B5D-46F3-91B7-0861A43AD6A6}"/>
          </ac:spMkLst>
        </pc:spChg>
        <pc:spChg chg="add mod">
          <ac:chgData name="Angela Gomez-Jones, RPA®" userId="f50558f2-786a-4cc6-92a7-91ad614b163f" providerId="ADAL" clId="{D6767D9E-796E-4066-89A3-421B05690A0C}" dt="2020-09-24T17:12:26.490" v="358" actId="1076"/>
          <ac:spMkLst>
            <pc:docMk/>
            <pc:sldMk cId="3801693053" sldId="260"/>
            <ac:spMk id="12" creationId="{3900DDD2-6C5C-4378-BB82-60DCFCBA2288}"/>
          </ac:spMkLst>
        </pc:spChg>
        <pc:graphicFrameChg chg="add del mod">
          <ac:chgData name="Angela Gomez-Jones, RPA®" userId="f50558f2-786a-4cc6-92a7-91ad614b163f" providerId="ADAL" clId="{D6767D9E-796E-4066-89A3-421B05690A0C}" dt="2020-09-24T17:10:22.962" v="327" actId="478"/>
          <ac:graphicFrameMkLst>
            <pc:docMk/>
            <pc:sldMk cId="3801693053" sldId="260"/>
            <ac:graphicFrameMk id="8" creationId="{79B31D9E-AB08-4777-8837-711A9ED3E836}"/>
          </ac:graphicFrameMkLst>
        </pc:graphicFrameChg>
        <pc:graphicFrameChg chg="add mod modGraphic">
          <ac:chgData name="Angela Gomez-Jones, RPA®" userId="f50558f2-786a-4cc6-92a7-91ad614b163f" providerId="ADAL" clId="{D6767D9E-796E-4066-89A3-421B05690A0C}" dt="2020-10-06T16:03:58.043" v="435" actId="1076"/>
          <ac:graphicFrameMkLst>
            <pc:docMk/>
            <pc:sldMk cId="3801693053" sldId="260"/>
            <ac:graphicFrameMk id="10" creationId="{8B72E38E-D268-4425-9BF8-E8B6180EDC19}"/>
          </ac:graphicFrameMkLst>
        </pc:graphicFrameChg>
        <pc:picChg chg="del mod">
          <ac:chgData name="Angela Gomez-Jones, RPA®" userId="f50558f2-786a-4cc6-92a7-91ad614b163f" providerId="ADAL" clId="{D6767D9E-796E-4066-89A3-421B05690A0C}" dt="2020-09-24T17:08:59.545" v="295" actId="478"/>
          <ac:picMkLst>
            <pc:docMk/>
            <pc:sldMk cId="3801693053" sldId="260"/>
            <ac:picMk id="3" creationId="{AFBD51D2-BB88-428C-B704-12B2DEA93865}"/>
          </ac:picMkLst>
        </pc:picChg>
        <pc:picChg chg="del">
          <ac:chgData name="Angela Gomez-Jones, RPA®" userId="f50558f2-786a-4cc6-92a7-91ad614b163f" providerId="ADAL" clId="{D6767D9E-796E-4066-89A3-421B05690A0C}" dt="2020-09-24T17:08:58.738" v="294" actId="478"/>
          <ac:picMkLst>
            <pc:docMk/>
            <pc:sldMk cId="3801693053" sldId="260"/>
            <ac:picMk id="4" creationId="{74DC798E-1D59-40DE-ACC7-837C8A22F237}"/>
          </ac:picMkLst>
        </pc:picChg>
        <pc:picChg chg="add del mod">
          <ac:chgData name="Angela Gomez-Jones, RPA®" userId="f50558f2-786a-4cc6-92a7-91ad614b163f" providerId="ADAL" clId="{D6767D9E-796E-4066-89A3-421B05690A0C}" dt="2020-09-24T17:11:00.175" v="345" actId="1076"/>
          <ac:picMkLst>
            <pc:docMk/>
            <pc:sldMk cId="3801693053" sldId="260"/>
            <ac:picMk id="5" creationId="{DF35B28A-8D53-4649-B83E-693355FB9FCD}"/>
          </ac:picMkLst>
        </pc:picChg>
      </pc:sldChg>
      <pc:sldChg chg="addSp modSp add mod">
        <pc:chgData name="Angela Gomez-Jones, RPA®" userId="f50558f2-786a-4cc6-92a7-91ad614b163f" providerId="ADAL" clId="{D6767D9E-796E-4066-89A3-421B05690A0C}" dt="2020-10-06T16:04:09.376" v="437" actId="22"/>
        <pc:sldMkLst>
          <pc:docMk/>
          <pc:sldMk cId="2829288530" sldId="261"/>
        </pc:sldMkLst>
        <pc:spChg chg="mod">
          <ac:chgData name="Angela Gomez-Jones, RPA®" userId="f50558f2-786a-4cc6-92a7-91ad614b163f" providerId="ADAL" clId="{D6767D9E-796E-4066-89A3-421B05690A0C}" dt="2020-09-24T17:24:45.181" v="367" actId="14100"/>
          <ac:spMkLst>
            <pc:docMk/>
            <pc:sldMk cId="2829288530" sldId="261"/>
            <ac:spMk id="2" creationId="{5583F21E-2A3D-46BE-9A7D-16315C8B62DC}"/>
          </ac:spMkLst>
        </pc:spChg>
        <pc:spChg chg="add">
          <ac:chgData name="Angela Gomez-Jones, RPA®" userId="f50558f2-786a-4cc6-92a7-91ad614b163f" providerId="ADAL" clId="{D6767D9E-796E-4066-89A3-421B05690A0C}" dt="2020-10-06T16:04:09.376" v="437" actId="22"/>
          <ac:spMkLst>
            <pc:docMk/>
            <pc:sldMk cId="2829288530" sldId="261"/>
            <ac:spMk id="8" creationId="{E7E68615-9C3B-4A42-98E9-B53E49A52931}"/>
          </ac:spMkLst>
        </pc:spChg>
        <pc:picChg chg="mod">
          <ac:chgData name="Angela Gomez-Jones, RPA®" userId="f50558f2-786a-4cc6-92a7-91ad614b163f" providerId="ADAL" clId="{D6767D9E-796E-4066-89A3-421B05690A0C}" dt="2020-10-06T16:04:07.537" v="436" actId="1076"/>
          <ac:picMkLst>
            <pc:docMk/>
            <pc:sldMk cId="2829288530" sldId="261"/>
            <ac:picMk id="3" creationId="{AFBD51D2-BB88-428C-B704-12B2DEA93865}"/>
          </ac:picMkLst>
        </pc:picChg>
        <pc:picChg chg="mod">
          <ac:chgData name="Angela Gomez-Jones, RPA®" userId="f50558f2-786a-4cc6-92a7-91ad614b163f" providerId="ADAL" clId="{D6767D9E-796E-4066-89A3-421B05690A0C}" dt="2020-09-24T17:24:42.110" v="366" actId="1076"/>
          <ac:picMkLst>
            <pc:docMk/>
            <pc:sldMk cId="2829288530" sldId="261"/>
            <ac:picMk id="4" creationId="{74DC798E-1D59-40DE-ACC7-837C8A22F237}"/>
          </ac:picMkLst>
        </pc:picChg>
        <pc:picChg chg="mod">
          <ac:chgData name="Angela Gomez-Jones, RPA®" userId="f50558f2-786a-4cc6-92a7-91ad614b163f" providerId="ADAL" clId="{D6767D9E-796E-4066-89A3-421B05690A0C}" dt="2020-09-24T17:24:35.244" v="364" actId="1076"/>
          <ac:picMkLst>
            <pc:docMk/>
            <pc:sldMk cId="2829288530" sldId="261"/>
            <ac:picMk id="5" creationId="{DF35B28A-8D53-4649-B83E-693355FB9FC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4952C-DBB3-4B22-B8AA-AF429238C3C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2B6BA3-8E0D-4334-AF09-B35D27ED0AEC}">
      <dgm:prSet phldrT="[Text]" custT="1"/>
      <dgm:spPr>
        <a:solidFill>
          <a:srgbClr val="5F5D5E"/>
        </a:solidFill>
      </dgm:spPr>
      <dgm:t>
        <a:bodyPr/>
        <a:lstStyle/>
        <a:p>
          <a:pPr>
            <a:lnSpc>
              <a:spcPts val="2000"/>
            </a:lnSpc>
            <a:spcAft>
              <a:spcPts val="1200"/>
            </a:spcAft>
          </a:pP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Budget is created for the following year</a:t>
          </a:r>
        </a:p>
      </dgm:t>
    </dgm:pt>
    <dgm:pt modelId="{B42CE1D5-C372-4662-9F7E-60BC95063CC7}" type="parTrans" cxnId="{C1F17205-35E3-4E29-85C7-F43C9C7FE48B}">
      <dgm:prSet/>
      <dgm:spPr/>
      <dgm:t>
        <a:bodyPr/>
        <a:lstStyle/>
        <a:p>
          <a:endParaRPr lang="en-US"/>
        </a:p>
      </dgm:t>
    </dgm:pt>
    <dgm:pt modelId="{D4F50B9A-BA5F-4596-B056-12A2AD3FDF0D}" type="sibTrans" cxnId="{C1F17205-35E3-4E29-85C7-F43C9C7FE48B}">
      <dgm:prSet/>
      <dgm:spPr>
        <a:solidFill>
          <a:srgbClr val="E04403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58FF98-C1A4-4FCA-AF7B-8016772B1F1B}">
      <dgm:prSet phldrT="[Text]" custT="1"/>
      <dgm:spPr>
        <a:solidFill>
          <a:srgbClr val="5F5D5E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Tenant’s CAM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estimates</a:t>
          </a: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are calculated based on the budget</a:t>
          </a:r>
        </a:p>
      </dgm:t>
    </dgm:pt>
    <dgm:pt modelId="{D5184FC2-9667-49D5-8C5C-A56851F5F79E}" type="parTrans" cxnId="{44FBDEB6-D9D6-4201-A21D-3BBDF033FB72}">
      <dgm:prSet/>
      <dgm:spPr/>
      <dgm:t>
        <a:bodyPr/>
        <a:lstStyle/>
        <a:p>
          <a:endParaRPr lang="en-US"/>
        </a:p>
      </dgm:t>
    </dgm:pt>
    <dgm:pt modelId="{2F9E7BB8-B1D9-4349-B0D2-D745B4E43735}" type="sibTrans" cxnId="{44FBDEB6-D9D6-4201-A21D-3BBDF033FB72}">
      <dgm:prSet/>
      <dgm:spPr>
        <a:solidFill>
          <a:srgbClr val="E04403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3E4DF-FC65-4B89-9228-5265DF9D5F4D}">
      <dgm:prSet phldrT="[Text]" custT="1"/>
      <dgm:spPr>
        <a:solidFill>
          <a:srgbClr val="5F5D5E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During that budget year, Tenants are billed (usually monthly) for their share of budgeted expenses</a:t>
          </a:r>
        </a:p>
      </dgm:t>
    </dgm:pt>
    <dgm:pt modelId="{09E5C189-BAFC-4581-8D58-9C217F7E51F5}" type="parTrans" cxnId="{003409DE-8B7C-4CA3-B6A3-D8A7095F3404}">
      <dgm:prSet/>
      <dgm:spPr/>
      <dgm:t>
        <a:bodyPr/>
        <a:lstStyle/>
        <a:p>
          <a:endParaRPr lang="en-US"/>
        </a:p>
      </dgm:t>
    </dgm:pt>
    <dgm:pt modelId="{E725E439-94FA-4FC0-B22B-88A8441C8B3E}" type="sibTrans" cxnId="{003409DE-8B7C-4CA3-B6A3-D8A7095F3404}">
      <dgm:prSet/>
      <dgm:spPr>
        <a:solidFill>
          <a:srgbClr val="E04403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291D7-770B-4446-838D-255A79DC615A}">
      <dgm:prSet phldrT="[Text]" custT="1"/>
      <dgm:spPr>
        <a:solidFill>
          <a:srgbClr val="5F5D5E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March/April of the following year, actual expenses are reconciled for previous year</a:t>
          </a:r>
        </a:p>
      </dgm:t>
    </dgm:pt>
    <dgm:pt modelId="{832BAE1F-9B41-4D5C-94D7-D0AE216E004E}" type="parTrans" cxnId="{8774288B-B508-4B26-9844-BFEC6AB890EA}">
      <dgm:prSet/>
      <dgm:spPr/>
      <dgm:t>
        <a:bodyPr/>
        <a:lstStyle/>
        <a:p>
          <a:endParaRPr lang="en-US"/>
        </a:p>
      </dgm:t>
    </dgm:pt>
    <dgm:pt modelId="{2AE042FE-F814-46D1-9B1B-C874C990219F}" type="sibTrans" cxnId="{8774288B-B508-4B26-9844-BFEC6AB890EA}">
      <dgm:prSet/>
      <dgm:spPr>
        <a:solidFill>
          <a:srgbClr val="E04403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4FCA29-C239-4FA7-BA67-F8A06AFC7D4C}">
      <dgm:prSet phldrT="[Text]" custT="1"/>
      <dgm:spPr>
        <a:solidFill>
          <a:srgbClr val="5F5D5E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Tenant’s billing for the prior year is reconciled against their share of  actual expenses </a:t>
          </a:r>
        </a:p>
      </dgm:t>
    </dgm:pt>
    <dgm:pt modelId="{34962067-9FAD-4E29-A002-A6A1300E5639}" type="parTrans" cxnId="{82FAAACD-E2FB-4D69-A337-11DEFE215913}">
      <dgm:prSet/>
      <dgm:spPr/>
      <dgm:t>
        <a:bodyPr/>
        <a:lstStyle/>
        <a:p>
          <a:endParaRPr lang="en-US"/>
        </a:p>
      </dgm:t>
    </dgm:pt>
    <dgm:pt modelId="{E34754A1-019E-4490-A125-B3990F474096}" type="sibTrans" cxnId="{82FAAACD-E2FB-4D69-A337-11DEFE215913}">
      <dgm:prSet/>
      <dgm:spPr>
        <a:solidFill>
          <a:srgbClr val="E04403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AFE8B-895D-44E8-9767-5C03F29EFE98}">
      <dgm:prSet phldrT="[Text]" custT="1"/>
      <dgm:spPr>
        <a:solidFill>
          <a:srgbClr val="5F5D5E"/>
        </a:solidFill>
      </dgm:spPr>
      <dgm:t>
        <a:bodyPr/>
        <a:lstStyle/>
        <a:p>
          <a:pPr>
            <a:lnSpc>
              <a:spcPts val="2000"/>
            </a:lnSpc>
          </a:pPr>
          <a:r>
            <a: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Tenants are sent an invoice showing amount owed or (due)</a:t>
          </a:r>
        </a:p>
      </dgm:t>
    </dgm:pt>
    <dgm:pt modelId="{0A0960DC-664E-4DDE-BEFB-5F4E512996FE}" type="parTrans" cxnId="{EB2E466B-CE55-4343-819E-1FC7D62EFB52}">
      <dgm:prSet/>
      <dgm:spPr/>
      <dgm:t>
        <a:bodyPr/>
        <a:lstStyle/>
        <a:p>
          <a:endParaRPr lang="en-US"/>
        </a:p>
      </dgm:t>
    </dgm:pt>
    <dgm:pt modelId="{91196891-AE96-478D-9AAA-55BEF4B7A26A}" type="sibTrans" cxnId="{EB2E466B-CE55-4343-819E-1FC7D62EFB52}">
      <dgm:prSet/>
      <dgm:spPr/>
      <dgm:t>
        <a:bodyPr/>
        <a:lstStyle/>
        <a:p>
          <a:endParaRPr lang="en-US"/>
        </a:p>
      </dgm:t>
    </dgm:pt>
    <dgm:pt modelId="{A2003AE1-D432-4A6C-B8CE-ADC669D3C68A}" type="pres">
      <dgm:prSet presAssocID="{38D4952C-DBB3-4B22-B8AA-AF429238C3C0}" presName="Name0" presStyleCnt="0">
        <dgm:presLayoutVars>
          <dgm:dir/>
          <dgm:resizeHandles val="exact"/>
        </dgm:presLayoutVars>
      </dgm:prSet>
      <dgm:spPr/>
    </dgm:pt>
    <dgm:pt modelId="{CD6D9E3B-593E-44F5-A591-31EFDE9442DA}" type="pres">
      <dgm:prSet presAssocID="{932B6BA3-8E0D-4334-AF09-B35D27ED0AEC}" presName="node" presStyleLbl="node1" presStyleIdx="0" presStyleCnt="6" custScaleX="169197" custScaleY="106348">
        <dgm:presLayoutVars>
          <dgm:bulletEnabled val="1"/>
        </dgm:presLayoutVars>
      </dgm:prSet>
      <dgm:spPr/>
    </dgm:pt>
    <dgm:pt modelId="{9929E6BF-CB74-4F6C-86F8-CA6FFC901745}" type="pres">
      <dgm:prSet presAssocID="{D4F50B9A-BA5F-4596-B056-12A2AD3FDF0D}" presName="sibTrans" presStyleLbl="sibTrans2D1" presStyleIdx="0" presStyleCnt="5"/>
      <dgm:spPr/>
    </dgm:pt>
    <dgm:pt modelId="{CF63E025-FED5-496C-9564-119997F04CE8}" type="pres">
      <dgm:prSet presAssocID="{D4F50B9A-BA5F-4596-B056-12A2AD3FDF0D}" presName="connectorText" presStyleLbl="sibTrans2D1" presStyleIdx="0" presStyleCnt="5"/>
      <dgm:spPr/>
    </dgm:pt>
    <dgm:pt modelId="{35360CBB-4A14-40AF-A7FF-2CEE8AA52454}" type="pres">
      <dgm:prSet presAssocID="{B358FF98-C1A4-4FCA-AF7B-8016772B1F1B}" presName="node" presStyleLbl="node1" presStyleIdx="1" presStyleCnt="6" custScaleX="169197" custScaleY="106348">
        <dgm:presLayoutVars>
          <dgm:bulletEnabled val="1"/>
        </dgm:presLayoutVars>
      </dgm:prSet>
      <dgm:spPr/>
    </dgm:pt>
    <dgm:pt modelId="{EE969E15-3E81-49E1-8CBF-C562502F9E17}" type="pres">
      <dgm:prSet presAssocID="{2F9E7BB8-B1D9-4349-B0D2-D745B4E43735}" presName="sibTrans" presStyleLbl="sibTrans2D1" presStyleIdx="1" presStyleCnt="5"/>
      <dgm:spPr/>
    </dgm:pt>
    <dgm:pt modelId="{D6ABF24B-3AD2-4678-849B-7B8A6CBA419A}" type="pres">
      <dgm:prSet presAssocID="{2F9E7BB8-B1D9-4349-B0D2-D745B4E43735}" presName="connectorText" presStyleLbl="sibTrans2D1" presStyleIdx="1" presStyleCnt="5"/>
      <dgm:spPr/>
    </dgm:pt>
    <dgm:pt modelId="{627B06D3-CFE0-491B-BAAE-6AD24E7A8730}" type="pres">
      <dgm:prSet presAssocID="{5FD3E4DF-FC65-4B89-9228-5265DF9D5F4D}" presName="node" presStyleLbl="node1" presStyleIdx="2" presStyleCnt="6" custScaleX="169197" custScaleY="106348">
        <dgm:presLayoutVars>
          <dgm:bulletEnabled val="1"/>
        </dgm:presLayoutVars>
      </dgm:prSet>
      <dgm:spPr/>
    </dgm:pt>
    <dgm:pt modelId="{7FDBBE79-839D-4867-8E7E-D29A56994E56}" type="pres">
      <dgm:prSet presAssocID="{E725E439-94FA-4FC0-B22B-88A8441C8B3E}" presName="sibTrans" presStyleLbl="sibTrans2D1" presStyleIdx="2" presStyleCnt="5"/>
      <dgm:spPr/>
    </dgm:pt>
    <dgm:pt modelId="{26FAC58B-A1B4-429B-ADB2-5C564B007D6D}" type="pres">
      <dgm:prSet presAssocID="{E725E439-94FA-4FC0-B22B-88A8441C8B3E}" presName="connectorText" presStyleLbl="sibTrans2D1" presStyleIdx="2" presStyleCnt="5"/>
      <dgm:spPr/>
    </dgm:pt>
    <dgm:pt modelId="{38E37EBC-E14F-474A-B799-4B2E14D0F595}" type="pres">
      <dgm:prSet presAssocID="{088291D7-770B-4446-838D-255A79DC615A}" presName="node" presStyleLbl="node1" presStyleIdx="3" presStyleCnt="6" custScaleX="169197" custScaleY="106348">
        <dgm:presLayoutVars>
          <dgm:bulletEnabled val="1"/>
        </dgm:presLayoutVars>
      </dgm:prSet>
      <dgm:spPr/>
    </dgm:pt>
    <dgm:pt modelId="{1DC4D551-A003-446D-A813-F3FE0E0717AD}" type="pres">
      <dgm:prSet presAssocID="{2AE042FE-F814-46D1-9B1B-C874C990219F}" presName="sibTrans" presStyleLbl="sibTrans2D1" presStyleIdx="3" presStyleCnt="5"/>
      <dgm:spPr/>
    </dgm:pt>
    <dgm:pt modelId="{691E9501-E952-43D5-A7CC-ACF71583DF87}" type="pres">
      <dgm:prSet presAssocID="{2AE042FE-F814-46D1-9B1B-C874C990219F}" presName="connectorText" presStyleLbl="sibTrans2D1" presStyleIdx="3" presStyleCnt="5"/>
      <dgm:spPr/>
    </dgm:pt>
    <dgm:pt modelId="{EA65E6BC-A746-4408-ACF1-44D87B71127E}" type="pres">
      <dgm:prSet presAssocID="{224FCA29-C239-4FA7-BA67-F8A06AFC7D4C}" presName="node" presStyleLbl="node1" presStyleIdx="4" presStyleCnt="6" custScaleX="169197" custScaleY="106348">
        <dgm:presLayoutVars>
          <dgm:bulletEnabled val="1"/>
        </dgm:presLayoutVars>
      </dgm:prSet>
      <dgm:spPr/>
    </dgm:pt>
    <dgm:pt modelId="{D1FE9292-F65D-470D-95C2-02FDF52FEC11}" type="pres">
      <dgm:prSet presAssocID="{E34754A1-019E-4490-A125-B3990F474096}" presName="sibTrans" presStyleLbl="sibTrans2D1" presStyleIdx="4" presStyleCnt="5"/>
      <dgm:spPr/>
    </dgm:pt>
    <dgm:pt modelId="{204AEFC4-06AB-4EA6-AD0E-EDA63B9C3078}" type="pres">
      <dgm:prSet presAssocID="{E34754A1-019E-4490-A125-B3990F474096}" presName="connectorText" presStyleLbl="sibTrans2D1" presStyleIdx="4" presStyleCnt="5"/>
      <dgm:spPr/>
    </dgm:pt>
    <dgm:pt modelId="{5E62133B-C8F5-45DA-BC8C-C86C48DA1C39}" type="pres">
      <dgm:prSet presAssocID="{FACAFE8B-895D-44E8-9767-5C03F29EFE98}" presName="node" presStyleLbl="node1" presStyleIdx="5" presStyleCnt="6" custScaleX="169197" custScaleY="106348">
        <dgm:presLayoutVars>
          <dgm:bulletEnabled val="1"/>
        </dgm:presLayoutVars>
      </dgm:prSet>
      <dgm:spPr/>
    </dgm:pt>
  </dgm:ptLst>
  <dgm:cxnLst>
    <dgm:cxn modelId="{C1F17205-35E3-4E29-85C7-F43C9C7FE48B}" srcId="{38D4952C-DBB3-4B22-B8AA-AF429238C3C0}" destId="{932B6BA3-8E0D-4334-AF09-B35D27ED0AEC}" srcOrd="0" destOrd="0" parTransId="{B42CE1D5-C372-4662-9F7E-60BC95063CC7}" sibTransId="{D4F50B9A-BA5F-4596-B056-12A2AD3FDF0D}"/>
    <dgm:cxn modelId="{C2BD3B5D-5A7C-4231-B4A8-104EC9B9DF9B}" type="presOf" srcId="{932B6BA3-8E0D-4334-AF09-B35D27ED0AEC}" destId="{CD6D9E3B-593E-44F5-A591-31EFDE9442DA}" srcOrd="0" destOrd="0" presId="urn:microsoft.com/office/officeart/2005/8/layout/process1"/>
    <dgm:cxn modelId="{BE4D0E46-DF0F-4187-83D0-EBF1FD0ED31E}" type="presOf" srcId="{5FD3E4DF-FC65-4B89-9228-5265DF9D5F4D}" destId="{627B06D3-CFE0-491B-BAAE-6AD24E7A8730}" srcOrd="0" destOrd="0" presId="urn:microsoft.com/office/officeart/2005/8/layout/process1"/>
    <dgm:cxn modelId="{98802E67-E933-4A93-AD7F-7F5477309330}" type="presOf" srcId="{2AE042FE-F814-46D1-9B1B-C874C990219F}" destId="{691E9501-E952-43D5-A7CC-ACF71583DF87}" srcOrd="1" destOrd="0" presId="urn:microsoft.com/office/officeart/2005/8/layout/process1"/>
    <dgm:cxn modelId="{EB2E466B-CE55-4343-819E-1FC7D62EFB52}" srcId="{38D4952C-DBB3-4B22-B8AA-AF429238C3C0}" destId="{FACAFE8B-895D-44E8-9767-5C03F29EFE98}" srcOrd="5" destOrd="0" parTransId="{0A0960DC-664E-4DDE-BEFB-5F4E512996FE}" sibTransId="{91196891-AE96-478D-9AAA-55BEF4B7A26A}"/>
    <dgm:cxn modelId="{2F52B54B-FA7E-4C9D-9C4D-A61D3BD4CD49}" type="presOf" srcId="{E34754A1-019E-4490-A125-B3990F474096}" destId="{D1FE9292-F65D-470D-95C2-02FDF52FEC11}" srcOrd="0" destOrd="0" presId="urn:microsoft.com/office/officeart/2005/8/layout/process1"/>
    <dgm:cxn modelId="{7ADF2D6C-2C85-4C7B-B6DA-63DE38F9DE4B}" type="presOf" srcId="{B358FF98-C1A4-4FCA-AF7B-8016772B1F1B}" destId="{35360CBB-4A14-40AF-A7FF-2CEE8AA52454}" srcOrd="0" destOrd="0" presId="urn:microsoft.com/office/officeart/2005/8/layout/process1"/>
    <dgm:cxn modelId="{FA155E72-D292-4CB7-AB6C-80471A894056}" type="presOf" srcId="{D4F50B9A-BA5F-4596-B056-12A2AD3FDF0D}" destId="{9929E6BF-CB74-4F6C-86F8-CA6FFC901745}" srcOrd="0" destOrd="0" presId="urn:microsoft.com/office/officeart/2005/8/layout/process1"/>
    <dgm:cxn modelId="{27ADE453-1CC3-4CE2-879D-BF0B7C2E033A}" type="presOf" srcId="{E725E439-94FA-4FC0-B22B-88A8441C8B3E}" destId="{26FAC58B-A1B4-429B-ADB2-5C564B007D6D}" srcOrd="1" destOrd="0" presId="urn:microsoft.com/office/officeart/2005/8/layout/process1"/>
    <dgm:cxn modelId="{E27F1474-8C50-4792-ABE2-D99E83C8AF92}" type="presOf" srcId="{FACAFE8B-895D-44E8-9767-5C03F29EFE98}" destId="{5E62133B-C8F5-45DA-BC8C-C86C48DA1C39}" srcOrd="0" destOrd="0" presId="urn:microsoft.com/office/officeart/2005/8/layout/process1"/>
    <dgm:cxn modelId="{088AEC75-55BF-44B1-B842-FFD3CC82D1C4}" type="presOf" srcId="{224FCA29-C239-4FA7-BA67-F8A06AFC7D4C}" destId="{EA65E6BC-A746-4408-ACF1-44D87B71127E}" srcOrd="0" destOrd="0" presId="urn:microsoft.com/office/officeart/2005/8/layout/process1"/>
    <dgm:cxn modelId="{6F8D207D-10AF-4CC8-B94B-A214D7FC917E}" type="presOf" srcId="{D4F50B9A-BA5F-4596-B056-12A2AD3FDF0D}" destId="{CF63E025-FED5-496C-9564-119997F04CE8}" srcOrd="1" destOrd="0" presId="urn:microsoft.com/office/officeart/2005/8/layout/process1"/>
    <dgm:cxn modelId="{8774288B-B508-4B26-9844-BFEC6AB890EA}" srcId="{38D4952C-DBB3-4B22-B8AA-AF429238C3C0}" destId="{088291D7-770B-4446-838D-255A79DC615A}" srcOrd="3" destOrd="0" parTransId="{832BAE1F-9B41-4D5C-94D7-D0AE216E004E}" sibTransId="{2AE042FE-F814-46D1-9B1B-C874C990219F}"/>
    <dgm:cxn modelId="{6A807E8B-6A30-4CF6-B984-C4EE7477D700}" type="presOf" srcId="{088291D7-770B-4446-838D-255A79DC615A}" destId="{38E37EBC-E14F-474A-B799-4B2E14D0F595}" srcOrd="0" destOrd="0" presId="urn:microsoft.com/office/officeart/2005/8/layout/process1"/>
    <dgm:cxn modelId="{89DFE192-C87B-4FA4-BD35-BAF183AD8527}" type="presOf" srcId="{2F9E7BB8-B1D9-4349-B0D2-D745B4E43735}" destId="{EE969E15-3E81-49E1-8CBF-C562502F9E17}" srcOrd="0" destOrd="0" presId="urn:microsoft.com/office/officeart/2005/8/layout/process1"/>
    <dgm:cxn modelId="{44FBDEB6-D9D6-4201-A21D-3BBDF033FB72}" srcId="{38D4952C-DBB3-4B22-B8AA-AF429238C3C0}" destId="{B358FF98-C1A4-4FCA-AF7B-8016772B1F1B}" srcOrd="1" destOrd="0" parTransId="{D5184FC2-9667-49D5-8C5C-A56851F5F79E}" sibTransId="{2F9E7BB8-B1D9-4349-B0D2-D745B4E43735}"/>
    <dgm:cxn modelId="{8CEC6EBB-8B86-4AF8-A2FF-0BDD646403D4}" type="presOf" srcId="{38D4952C-DBB3-4B22-B8AA-AF429238C3C0}" destId="{A2003AE1-D432-4A6C-B8CE-ADC669D3C68A}" srcOrd="0" destOrd="0" presId="urn:microsoft.com/office/officeart/2005/8/layout/process1"/>
    <dgm:cxn modelId="{82FAAACD-E2FB-4D69-A337-11DEFE215913}" srcId="{38D4952C-DBB3-4B22-B8AA-AF429238C3C0}" destId="{224FCA29-C239-4FA7-BA67-F8A06AFC7D4C}" srcOrd="4" destOrd="0" parTransId="{34962067-9FAD-4E29-A002-A6A1300E5639}" sibTransId="{E34754A1-019E-4490-A125-B3990F474096}"/>
    <dgm:cxn modelId="{B2B4D9DB-24AF-4803-9155-DAFA5EC36263}" type="presOf" srcId="{E725E439-94FA-4FC0-B22B-88A8441C8B3E}" destId="{7FDBBE79-839D-4867-8E7E-D29A56994E56}" srcOrd="0" destOrd="0" presId="urn:microsoft.com/office/officeart/2005/8/layout/process1"/>
    <dgm:cxn modelId="{003409DE-8B7C-4CA3-B6A3-D8A7095F3404}" srcId="{38D4952C-DBB3-4B22-B8AA-AF429238C3C0}" destId="{5FD3E4DF-FC65-4B89-9228-5265DF9D5F4D}" srcOrd="2" destOrd="0" parTransId="{09E5C189-BAFC-4581-8D58-9C217F7E51F5}" sibTransId="{E725E439-94FA-4FC0-B22B-88A8441C8B3E}"/>
    <dgm:cxn modelId="{DC7B01E0-AA03-49FB-B250-44BC68F6B52E}" type="presOf" srcId="{2AE042FE-F814-46D1-9B1B-C874C990219F}" destId="{1DC4D551-A003-446D-A813-F3FE0E0717AD}" srcOrd="0" destOrd="0" presId="urn:microsoft.com/office/officeart/2005/8/layout/process1"/>
    <dgm:cxn modelId="{7E783DEA-E6A4-4284-B8FD-D9A761AC5C66}" type="presOf" srcId="{2F9E7BB8-B1D9-4349-B0D2-D745B4E43735}" destId="{D6ABF24B-3AD2-4678-849B-7B8A6CBA419A}" srcOrd="1" destOrd="0" presId="urn:microsoft.com/office/officeart/2005/8/layout/process1"/>
    <dgm:cxn modelId="{EAD17DFD-AE85-476B-9001-F8A241A1B691}" type="presOf" srcId="{E34754A1-019E-4490-A125-B3990F474096}" destId="{204AEFC4-06AB-4EA6-AD0E-EDA63B9C3078}" srcOrd="1" destOrd="0" presId="urn:microsoft.com/office/officeart/2005/8/layout/process1"/>
    <dgm:cxn modelId="{77B64856-3B57-45A1-83AC-687878B6DDBC}" type="presParOf" srcId="{A2003AE1-D432-4A6C-B8CE-ADC669D3C68A}" destId="{CD6D9E3B-593E-44F5-A591-31EFDE9442DA}" srcOrd="0" destOrd="0" presId="urn:microsoft.com/office/officeart/2005/8/layout/process1"/>
    <dgm:cxn modelId="{46FDFECA-BD18-4F78-8FA3-6F74B8258924}" type="presParOf" srcId="{A2003AE1-D432-4A6C-B8CE-ADC669D3C68A}" destId="{9929E6BF-CB74-4F6C-86F8-CA6FFC901745}" srcOrd="1" destOrd="0" presId="urn:microsoft.com/office/officeart/2005/8/layout/process1"/>
    <dgm:cxn modelId="{F0C3F599-9A85-4B6D-97CC-F25161A4F1CC}" type="presParOf" srcId="{9929E6BF-CB74-4F6C-86F8-CA6FFC901745}" destId="{CF63E025-FED5-496C-9564-119997F04CE8}" srcOrd="0" destOrd="0" presId="urn:microsoft.com/office/officeart/2005/8/layout/process1"/>
    <dgm:cxn modelId="{EAAD77BA-5282-424B-ADD5-E534352FCBFB}" type="presParOf" srcId="{A2003AE1-D432-4A6C-B8CE-ADC669D3C68A}" destId="{35360CBB-4A14-40AF-A7FF-2CEE8AA52454}" srcOrd="2" destOrd="0" presId="urn:microsoft.com/office/officeart/2005/8/layout/process1"/>
    <dgm:cxn modelId="{1CB4E761-3A1B-47F9-BFAF-8B4E61A53E5E}" type="presParOf" srcId="{A2003AE1-D432-4A6C-B8CE-ADC669D3C68A}" destId="{EE969E15-3E81-49E1-8CBF-C562502F9E17}" srcOrd="3" destOrd="0" presId="urn:microsoft.com/office/officeart/2005/8/layout/process1"/>
    <dgm:cxn modelId="{CCF7AA11-3374-4822-A172-EA9B2206AE35}" type="presParOf" srcId="{EE969E15-3E81-49E1-8CBF-C562502F9E17}" destId="{D6ABF24B-3AD2-4678-849B-7B8A6CBA419A}" srcOrd="0" destOrd="0" presId="urn:microsoft.com/office/officeart/2005/8/layout/process1"/>
    <dgm:cxn modelId="{3ADAC34B-08C0-431E-A696-9026FE2543E8}" type="presParOf" srcId="{A2003AE1-D432-4A6C-B8CE-ADC669D3C68A}" destId="{627B06D3-CFE0-491B-BAAE-6AD24E7A8730}" srcOrd="4" destOrd="0" presId="urn:microsoft.com/office/officeart/2005/8/layout/process1"/>
    <dgm:cxn modelId="{11392DA9-D82B-4B4E-A68B-4E27A0C1F6FC}" type="presParOf" srcId="{A2003AE1-D432-4A6C-B8CE-ADC669D3C68A}" destId="{7FDBBE79-839D-4867-8E7E-D29A56994E56}" srcOrd="5" destOrd="0" presId="urn:microsoft.com/office/officeart/2005/8/layout/process1"/>
    <dgm:cxn modelId="{15C0C06E-6D71-4169-91C0-79A26555E070}" type="presParOf" srcId="{7FDBBE79-839D-4867-8E7E-D29A56994E56}" destId="{26FAC58B-A1B4-429B-ADB2-5C564B007D6D}" srcOrd="0" destOrd="0" presId="urn:microsoft.com/office/officeart/2005/8/layout/process1"/>
    <dgm:cxn modelId="{EF651519-3F27-4FEE-93DB-F69903B90E4A}" type="presParOf" srcId="{A2003AE1-D432-4A6C-B8CE-ADC669D3C68A}" destId="{38E37EBC-E14F-474A-B799-4B2E14D0F595}" srcOrd="6" destOrd="0" presId="urn:microsoft.com/office/officeart/2005/8/layout/process1"/>
    <dgm:cxn modelId="{362F3278-BF80-450D-811F-F1BA76392B15}" type="presParOf" srcId="{A2003AE1-D432-4A6C-B8CE-ADC669D3C68A}" destId="{1DC4D551-A003-446D-A813-F3FE0E0717AD}" srcOrd="7" destOrd="0" presId="urn:microsoft.com/office/officeart/2005/8/layout/process1"/>
    <dgm:cxn modelId="{1DF30E9A-6CF7-43EC-BEBA-64BCEAA698CA}" type="presParOf" srcId="{1DC4D551-A003-446D-A813-F3FE0E0717AD}" destId="{691E9501-E952-43D5-A7CC-ACF71583DF87}" srcOrd="0" destOrd="0" presId="urn:microsoft.com/office/officeart/2005/8/layout/process1"/>
    <dgm:cxn modelId="{A1FDEAF2-9D1B-4A90-A351-558EBE81FB0B}" type="presParOf" srcId="{A2003AE1-D432-4A6C-B8CE-ADC669D3C68A}" destId="{EA65E6BC-A746-4408-ACF1-44D87B71127E}" srcOrd="8" destOrd="0" presId="urn:microsoft.com/office/officeart/2005/8/layout/process1"/>
    <dgm:cxn modelId="{8D16C7CA-1940-43C1-8C47-438E484012FA}" type="presParOf" srcId="{A2003AE1-D432-4A6C-B8CE-ADC669D3C68A}" destId="{D1FE9292-F65D-470D-95C2-02FDF52FEC11}" srcOrd="9" destOrd="0" presId="urn:microsoft.com/office/officeart/2005/8/layout/process1"/>
    <dgm:cxn modelId="{5F36D0CE-CF27-46BC-BDBA-A55673759A25}" type="presParOf" srcId="{D1FE9292-F65D-470D-95C2-02FDF52FEC11}" destId="{204AEFC4-06AB-4EA6-AD0E-EDA63B9C3078}" srcOrd="0" destOrd="0" presId="urn:microsoft.com/office/officeart/2005/8/layout/process1"/>
    <dgm:cxn modelId="{508094F8-C094-47D4-93C6-A14C67A835A6}" type="presParOf" srcId="{A2003AE1-D432-4A6C-B8CE-ADC669D3C68A}" destId="{5E62133B-C8F5-45DA-BC8C-C86C48DA1C3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63F21-3E34-4BA6-A563-5270A36D6ED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03941-DF1D-4BF7-A5EF-DAF5E57F2560}">
      <dgm:prSet phldrT="[Text]"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Net</a:t>
          </a:r>
        </a:p>
      </dgm:t>
    </dgm:pt>
    <dgm:pt modelId="{B69F4D69-9127-435C-9F14-AF6AE1D37643}" type="parTrans" cxnId="{3D2C73D5-174A-4AA8-A5EF-56956BB39993}">
      <dgm:prSet/>
      <dgm:spPr/>
      <dgm:t>
        <a:bodyPr/>
        <a:lstStyle/>
        <a:p>
          <a:endParaRPr lang="en-US"/>
        </a:p>
      </dgm:t>
    </dgm:pt>
    <dgm:pt modelId="{65829F86-302E-46C2-A9A7-3BB7ADAA9E04}" type="sibTrans" cxnId="{3D2C73D5-174A-4AA8-A5EF-56956BB39993}">
      <dgm:prSet/>
      <dgm:spPr/>
      <dgm:t>
        <a:bodyPr/>
        <a:lstStyle/>
        <a:p>
          <a:endParaRPr lang="en-US"/>
        </a:p>
      </dgm:t>
    </dgm:pt>
    <dgm:pt modelId="{7D9BB3B4-FB7B-4966-A4AF-AFB0428500ED}">
      <dgm:prSet phldrT="[Text]" custT="1"/>
      <dgm:spPr>
        <a:solidFill>
          <a:srgbClr val="AFABAC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Landlord maintains services and all expenses passed through</a:t>
          </a:r>
        </a:p>
      </dgm:t>
    </dgm:pt>
    <dgm:pt modelId="{67B3A968-6D12-436D-9150-3B495B823030}" type="parTrans" cxnId="{620BE6F6-4F7C-4175-B58B-3B4C153D9242}">
      <dgm:prSet/>
      <dgm:spPr/>
      <dgm:t>
        <a:bodyPr/>
        <a:lstStyle/>
        <a:p>
          <a:endParaRPr lang="en-US"/>
        </a:p>
      </dgm:t>
    </dgm:pt>
    <dgm:pt modelId="{AA9D941B-5697-4EB1-8B83-B92F65E387E3}" type="sibTrans" cxnId="{620BE6F6-4F7C-4175-B58B-3B4C153D9242}">
      <dgm:prSet/>
      <dgm:spPr/>
      <dgm:t>
        <a:bodyPr/>
        <a:lstStyle/>
        <a:p>
          <a:endParaRPr lang="en-US"/>
        </a:p>
      </dgm:t>
    </dgm:pt>
    <dgm:pt modelId="{341A0990-228E-450D-96B4-94B22A0B5973}">
      <dgm:prSet phldrT="[Text]"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Full Service Gross</a:t>
          </a:r>
        </a:p>
      </dgm:t>
    </dgm:pt>
    <dgm:pt modelId="{287CBDDC-1821-4EB9-BB1A-7C5F2F83C861}" type="parTrans" cxnId="{B970DC1A-D22A-42F1-89AE-8C46755DB2C0}">
      <dgm:prSet/>
      <dgm:spPr/>
      <dgm:t>
        <a:bodyPr/>
        <a:lstStyle/>
        <a:p>
          <a:endParaRPr lang="en-US"/>
        </a:p>
      </dgm:t>
    </dgm:pt>
    <dgm:pt modelId="{0A180A88-54F5-4B65-9E2B-68067CF897F9}" type="sibTrans" cxnId="{B970DC1A-D22A-42F1-89AE-8C46755DB2C0}">
      <dgm:prSet/>
      <dgm:spPr/>
      <dgm:t>
        <a:bodyPr/>
        <a:lstStyle/>
        <a:p>
          <a:endParaRPr lang="en-US"/>
        </a:p>
      </dgm:t>
    </dgm:pt>
    <dgm:pt modelId="{E95CDB6C-7EAD-4992-B5D9-4F2C82730053}">
      <dgm:prSet phldrT="[Text]" custT="1"/>
      <dgm:spPr>
        <a:solidFill>
          <a:srgbClr val="AFABAC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All services included during lease term, no CAM</a:t>
          </a:r>
        </a:p>
      </dgm:t>
    </dgm:pt>
    <dgm:pt modelId="{33B4E645-EF06-49B2-9DE6-1C12EDF19B7F}" type="parTrans" cxnId="{47CE9BB1-6AF3-4F3D-A45C-2BFBA1F038D2}">
      <dgm:prSet/>
      <dgm:spPr/>
      <dgm:t>
        <a:bodyPr/>
        <a:lstStyle/>
        <a:p>
          <a:endParaRPr lang="en-US"/>
        </a:p>
      </dgm:t>
    </dgm:pt>
    <dgm:pt modelId="{67278C28-1E5E-4F15-A3D1-17EEF4C26A4E}" type="sibTrans" cxnId="{47CE9BB1-6AF3-4F3D-A45C-2BFBA1F038D2}">
      <dgm:prSet/>
      <dgm:spPr/>
      <dgm:t>
        <a:bodyPr/>
        <a:lstStyle/>
        <a:p>
          <a:endParaRPr lang="en-US"/>
        </a:p>
      </dgm:t>
    </dgm:pt>
    <dgm:pt modelId="{6D459017-C8F1-4A04-AAC1-401B24266B62}">
      <dgm:prSet phldrT="[Text]"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Modified Gross/Base Year</a:t>
          </a:r>
        </a:p>
      </dgm:t>
    </dgm:pt>
    <dgm:pt modelId="{1DC8B21C-48E3-4305-8AB7-3FDA90AC349A}" type="parTrans" cxnId="{F6DD4356-4FAD-4CB5-B016-88AA517ADC68}">
      <dgm:prSet/>
      <dgm:spPr/>
      <dgm:t>
        <a:bodyPr/>
        <a:lstStyle/>
        <a:p>
          <a:endParaRPr lang="en-US"/>
        </a:p>
      </dgm:t>
    </dgm:pt>
    <dgm:pt modelId="{62DBD133-93EC-413A-BC38-00C87C31D8C7}" type="sibTrans" cxnId="{F6DD4356-4FAD-4CB5-B016-88AA517ADC68}">
      <dgm:prSet/>
      <dgm:spPr/>
      <dgm:t>
        <a:bodyPr/>
        <a:lstStyle/>
        <a:p>
          <a:endParaRPr lang="en-US"/>
        </a:p>
      </dgm:t>
    </dgm:pt>
    <dgm:pt modelId="{ABA8D304-F36E-401E-8E5A-644E4218C9E9}">
      <dgm:prSet phldrT="[Text]" custT="1"/>
      <dgm:spPr>
        <a:solidFill>
          <a:srgbClr val="AFABAC"/>
        </a:solidFill>
      </dgm:spPr>
      <dgm:t>
        <a:bodyPr/>
        <a:lstStyle/>
        <a:p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Tenant pays increases in expenses over their </a:t>
          </a:r>
          <a:b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base year (think of it as a “floor”)</a:t>
          </a:r>
        </a:p>
      </dgm:t>
    </dgm:pt>
    <dgm:pt modelId="{726C3346-D814-4531-A542-495FD052C57B}" type="parTrans" cxnId="{612869C0-2604-459C-B1B0-4981FB64B62B}">
      <dgm:prSet/>
      <dgm:spPr/>
      <dgm:t>
        <a:bodyPr/>
        <a:lstStyle/>
        <a:p>
          <a:endParaRPr lang="en-US"/>
        </a:p>
      </dgm:t>
    </dgm:pt>
    <dgm:pt modelId="{F373E7D4-1036-49A7-9F36-B27CF8353321}" type="sibTrans" cxnId="{612869C0-2604-459C-B1B0-4981FB64B62B}">
      <dgm:prSet/>
      <dgm:spPr/>
      <dgm:t>
        <a:bodyPr/>
        <a:lstStyle/>
        <a:p>
          <a:endParaRPr lang="en-US"/>
        </a:p>
      </dgm:t>
    </dgm:pt>
    <dgm:pt modelId="{8388D658-D969-47C0-B506-5FF4ADD5FDC3}">
      <dgm:prSet phldrT="[Text]" custT="1"/>
      <dgm:spPr>
        <a:solidFill>
          <a:srgbClr val="AFABAC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 is protected from inflation</a:t>
          </a:r>
        </a:p>
      </dgm:t>
    </dgm:pt>
    <dgm:pt modelId="{0838A13B-74B9-4594-B47E-8AF39ECE1321}" type="parTrans" cxnId="{0C197A4A-8A00-49C3-9E1A-6E3D395D42D4}">
      <dgm:prSet/>
      <dgm:spPr/>
      <dgm:t>
        <a:bodyPr/>
        <a:lstStyle/>
        <a:p>
          <a:endParaRPr lang="en-US"/>
        </a:p>
      </dgm:t>
    </dgm:pt>
    <dgm:pt modelId="{3EEEEBA5-FD73-4232-AC6D-389EE31E8005}" type="sibTrans" cxnId="{0C197A4A-8A00-49C3-9E1A-6E3D395D42D4}">
      <dgm:prSet/>
      <dgm:spPr/>
      <dgm:t>
        <a:bodyPr/>
        <a:lstStyle/>
        <a:p>
          <a:endParaRPr lang="en-US"/>
        </a:p>
      </dgm:t>
    </dgm:pt>
    <dgm:pt modelId="{910D63AE-5A5A-4D1F-82F6-D37BEF30EE5E}">
      <dgm:prSet phldrT="[Text]" custT="1"/>
      <dgm:spPr>
        <a:solidFill>
          <a:srgbClr val="AFABAC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Landlord receives a fixed sum regardless of operating costs</a:t>
          </a:r>
        </a:p>
      </dgm:t>
    </dgm:pt>
    <dgm:pt modelId="{8028F585-A680-4F7B-88F4-0D081A1E6D03}" type="parTrans" cxnId="{C92F4AFB-D6AD-4A1D-B808-89E5CC0DFC68}">
      <dgm:prSet/>
      <dgm:spPr/>
      <dgm:t>
        <a:bodyPr/>
        <a:lstStyle/>
        <a:p>
          <a:endParaRPr lang="en-US"/>
        </a:p>
      </dgm:t>
    </dgm:pt>
    <dgm:pt modelId="{CFA0452C-6486-47F5-B033-ADC3999BD48F}" type="sibTrans" cxnId="{C92F4AFB-D6AD-4A1D-B808-89E5CC0DFC68}">
      <dgm:prSet/>
      <dgm:spPr/>
      <dgm:t>
        <a:bodyPr/>
        <a:lstStyle/>
        <a:p>
          <a:endParaRPr lang="en-US"/>
        </a:p>
      </dgm:t>
    </dgm:pt>
    <dgm:pt modelId="{0053928D-D04A-44C5-BF3E-B89A6C91C25E}">
      <dgm:prSet phldrT="[Text]" custT="1"/>
      <dgm:spPr>
        <a:solidFill>
          <a:srgbClr val="AFABAC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Common with Government tenants</a:t>
          </a:r>
        </a:p>
      </dgm:t>
    </dgm:pt>
    <dgm:pt modelId="{51600DF0-40F8-47DD-B67A-63D120753C12}" type="parTrans" cxnId="{B47E316D-580B-484E-97FF-522584D2D31C}">
      <dgm:prSet/>
      <dgm:spPr/>
      <dgm:t>
        <a:bodyPr/>
        <a:lstStyle/>
        <a:p>
          <a:endParaRPr lang="en-US"/>
        </a:p>
      </dgm:t>
    </dgm:pt>
    <dgm:pt modelId="{C458A7FA-6BCF-4F6E-9E99-7D77754B5A5F}" type="sibTrans" cxnId="{B47E316D-580B-484E-97FF-522584D2D31C}">
      <dgm:prSet/>
      <dgm:spPr/>
      <dgm:t>
        <a:bodyPr/>
        <a:lstStyle/>
        <a:p>
          <a:endParaRPr lang="en-US"/>
        </a:p>
      </dgm:t>
    </dgm:pt>
    <dgm:pt modelId="{C40BEF94-2E92-4AD1-A2F4-BF964BD3C80A}">
      <dgm:prSet phldrT="[Text]" custT="1"/>
      <dgm:spPr>
        <a:solidFill>
          <a:srgbClr val="AFABAC"/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0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Or tenant maintains all services and pays all expenses directly</a:t>
          </a:r>
        </a:p>
      </dgm:t>
    </dgm:pt>
    <dgm:pt modelId="{8F161A6D-F437-4839-8A4D-CC4C7E95BD97}" type="parTrans" cxnId="{92B71FDB-D3B6-46E1-BD03-03CC709E083F}">
      <dgm:prSet/>
      <dgm:spPr/>
      <dgm:t>
        <a:bodyPr/>
        <a:lstStyle/>
        <a:p>
          <a:endParaRPr lang="en-US"/>
        </a:p>
      </dgm:t>
    </dgm:pt>
    <dgm:pt modelId="{FC731425-7AB2-4739-9E57-4C812903320B}" type="sibTrans" cxnId="{92B71FDB-D3B6-46E1-BD03-03CC709E083F}">
      <dgm:prSet/>
      <dgm:spPr/>
      <dgm:t>
        <a:bodyPr/>
        <a:lstStyle/>
        <a:p>
          <a:endParaRPr lang="en-US"/>
        </a:p>
      </dgm:t>
    </dgm:pt>
    <dgm:pt modelId="{797DBB9C-F051-4CA2-B8DC-773A3FE4AE07}" type="pres">
      <dgm:prSet presAssocID="{0C463F21-3E34-4BA6-A563-5270A36D6ED6}" presName="Name0" presStyleCnt="0">
        <dgm:presLayoutVars>
          <dgm:dir/>
          <dgm:animLvl val="lvl"/>
          <dgm:resizeHandles val="exact"/>
        </dgm:presLayoutVars>
      </dgm:prSet>
      <dgm:spPr/>
    </dgm:pt>
    <dgm:pt modelId="{B16F863A-EC2C-4A63-A963-DA4B9B970186}" type="pres">
      <dgm:prSet presAssocID="{E1E03941-DF1D-4BF7-A5EF-DAF5E57F2560}" presName="linNode" presStyleCnt="0"/>
      <dgm:spPr/>
    </dgm:pt>
    <dgm:pt modelId="{0158DF30-917B-4C35-8F71-C53F2D6EBD98}" type="pres">
      <dgm:prSet presAssocID="{E1E03941-DF1D-4BF7-A5EF-DAF5E57F2560}" presName="parTx" presStyleLbl="revTx" presStyleIdx="0" presStyleCnt="3">
        <dgm:presLayoutVars>
          <dgm:chMax val="1"/>
          <dgm:bulletEnabled val="1"/>
        </dgm:presLayoutVars>
      </dgm:prSet>
      <dgm:spPr/>
    </dgm:pt>
    <dgm:pt modelId="{31C9F4B9-8126-4405-BFFB-5EEC0AAD9294}" type="pres">
      <dgm:prSet presAssocID="{E1E03941-DF1D-4BF7-A5EF-DAF5E57F2560}" presName="bracket" presStyleLbl="parChTrans1D1" presStyleIdx="0" presStyleCnt="3"/>
      <dgm:spPr>
        <a:noFill/>
        <a:ln>
          <a:solidFill>
            <a:srgbClr val="E04403"/>
          </a:solidFill>
        </a:ln>
      </dgm:spPr>
    </dgm:pt>
    <dgm:pt modelId="{1A60AC9A-0A37-41DB-9AFC-B59E7A9762DE}" type="pres">
      <dgm:prSet presAssocID="{E1E03941-DF1D-4BF7-A5EF-DAF5E57F2560}" presName="spH" presStyleCnt="0"/>
      <dgm:spPr/>
    </dgm:pt>
    <dgm:pt modelId="{6100FDB6-C6CD-498D-AA16-7A2BDFE47866}" type="pres">
      <dgm:prSet presAssocID="{E1E03941-DF1D-4BF7-A5EF-DAF5E57F2560}" presName="desTx" presStyleLbl="node1" presStyleIdx="0" presStyleCnt="3">
        <dgm:presLayoutVars>
          <dgm:bulletEnabled val="1"/>
        </dgm:presLayoutVars>
      </dgm:prSet>
      <dgm:spPr/>
    </dgm:pt>
    <dgm:pt modelId="{5EEF4109-DA96-47D0-A6C8-E49055B45A7F}" type="pres">
      <dgm:prSet presAssocID="{65829F86-302E-46C2-A9A7-3BB7ADAA9E04}" presName="spV" presStyleCnt="0"/>
      <dgm:spPr/>
    </dgm:pt>
    <dgm:pt modelId="{6EA9AE3D-791F-4939-AB80-FE6221241C21}" type="pres">
      <dgm:prSet presAssocID="{6D459017-C8F1-4A04-AAC1-401B24266B62}" presName="linNode" presStyleCnt="0"/>
      <dgm:spPr/>
    </dgm:pt>
    <dgm:pt modelId="{2230A59C-9460-48D0-84A2-C405DFDE9BAA}" type="pres">
      <dgm:prSet presAssocID="{6D459017-C8F1-4A04-AAC1-401B24266B62}" presName="parTx" presStyleLbl="revTx" presStyleIdx="1" presStyleCnt="3" custScaleX="114663">
        <dgm:presLayoutVars>
          <dgm:chMax val="1"/>
          <dgm:bulletEnabled val="1"/>
        </dgm:presLayoutVars>
      </dgm:prSet>
      <dgm:spPr/>
    </dgm:pt>
    <dgm:pt modelId="{57A26DA9-E80C-441E-A8A8-45A8C5E8A38A}" type="pres">
      <dgm:prSet presAssocID="{6D459017-C8F1-4A04-AAC1-401B24266B62}" presName="bracket" presStyleLbl="parChTrans1D1" presStyleIdx="1" presStyleCnt="3"/>
      <dgm:spPr>
        <a:ln>
          <a:solidFill>
            <a:srgbClr val="E04403"/>
          </a:solidFill>
        </a:ln>
      </dgm:spPr>
    </dgm:pt>
    <dgm:pt modelId="{5840833A-E57A-43AF-B3F1-8734EEA0E7EE}" type="pres">
      <dgm:prSet presAssocID="{6D459017-C8F1-4A04-AAC1-401B24266B62}" presName="spH" presStyleCnt="0"/>
      <dgm:spPr/>
    </dgm:pt>
    <dgm:pt modelId="{046C8E46-F743-4AA9-B07E-0F40F6E081DA}" type="pres">
      <dgm:prSet presAssocID="{6D459017-C8F1-4A04-AAC1-401B24266B62}" presName="desTx" presStyleLbl="node1" presStyleIdx="1" presStyleCnt="3" custLinFactNeighborX="2444" custLinFactNeighborY="3999">
        <dgm:presLayoutVars>
          <dgm:bulletEnabled val="1"/>
        </dgm:presLayoutVars>
      </dgm:prSet>
      <dgm:spPr/>
    </dgm:pt>
    <dgm:pt modelId="{5A1A557A-8A13-45F0-9078-A543794525EF}" type="pres">
      <dgm:prSet presAssocID="{62DBD133-93EC-413A-BC38-00C87C31D8C7}" presName="spV" presStyleCnt="0"/>
      <dgm:spPr/>
    </dgm:pt>
    <dgm:pt modelId="{5AA5CD3E-6AEC-480C-BE11-885E00D15961}" type="pres">
      <dgm:prSet presAssocID="{341A0990-228E-450D-96B4-94B22A0B5973}" presName="linNode" presStyleCnt="0"/>
      <dgm:spPr/>
    </dgm:pt>
    <dgm:pt modelId="{09E6FA21-3C32-4F84-83E9-B7475FAC550A}" type="pres">
      <dgm:prSet presAssocID="{341A0990-228E-450D-96B4-94B22A0B5973}" presName="parTx" presStyleLbl="revTx" presStyleIdx="2" presStyleCnt="3">
        <dgm:presLayoutVars>
          <dgm:chMax val="1"/>
          <dgm:bulletEnabled val="1"/>
        </dgm:presLayoutVars>
      </dgm:prSet>
      <dgm:spPr/>
    </dgm:pt>
    <dgm:pt modelId="{EA0CC7E2-5592-4B0B-A02E-1A4F87F89B0F}" type="pres">
      <dgm:prSet presAssocID="{341A0990-228E-450D-96B4-94B22A0B5973}" presName="bracket" presStyleLbl="parChTrans1D1" presStyleIdx="2" presStyleCnt="3"/>
      <dgm:spPr>
        <a:ln>
          <a:solidFill>
            <a:srgbClr val="E04403"/>
          </a:solidFill>
        </a:ln>
      </dgm:spPr>
    </dgm:pt>
    <dgm:pt modelId="{AD184AE3-7AB8-4B9A-9D35-4D1B5E7E47BD}" type="pres">
      <dgm:prSet presAssocID="{341A0990-228E-450D-96B4-94B22A0B5973}" presName="spH" presStyleCnt="0"/>
      <dgm:spPr/>
    </dgm:pt>
    <dgm:pt modelId="{3AE0509D-314B-4A57-8160-95286B83AAED}" type="pres">
      <dgm:prSet presAssocID="{341A0990-228E-450D-96B4-94B22A0B5973}" presName="desTx" presStyleLbl="node1" presStyleIdx="2" presStyleCnt="3">
        <dgm:presLayoutVars>
          <dgm:bulletEnabled val="1"/>
        </dgm:presLayoutVars>
      </dgm:prSet>
      <dgm:spPr/>
    </dgm:pt>
  </dgm:ptLst>
  <dgm:cxnLst>
    <dgm:cxn modelId="{B970DC1A-D22A-42F1-89AE-8C46755DB2C0}" srcId="{0C463F21-3E34-4BA6-A563-5270A36D6ED6}" destId="{341A0990-228E-450D-96B4-94B22A0B5973}" srcOrd="2" destOrd="0" parTransId="{287CBDDC-1821-4EB9-BB1A-7C5F2F83C861}" sibTransId="{0A180A88-54F5-4B65-9E2B-68067CF897F9}"/>
    <dgm:cxn modelId="{4F53E61A-6A35-443F-89C7-340D7C3FD294}" type="presOf" srcId="{E1E03941-DF1D-4BF7-A5EF-DAF5E57F2560}" destId="{0158DF30-917B-4C35-8F71-C53F2D6EBD98}" srcOrd="0" destOrd="0" presId="urn:diagrams.loki3.com/BracketList"/>
    <dgm:cxn modelId="{1BDE0429-8E25-4CDD-AC45-FBD2465C9E72}" type="presOf" srcId="{910D63AE-5A5A-4D1F-82F6-D37BEF30EE5E}" destId="{3AE0509D-314B-4A57-8160-95286B83AAED}" srcOrd="0" destOrd="1" presId="urn:diagrams.loki3.com/BracketList"/>
    <dgm:cxn modelId="{0C197A4A-8A00-49C3-9E1A-6E3D395D42D4}" srcId="{E1E03941-DF1D-4BF7-A5EF-DAF5E57F2560}" destId="{8388D658-D969-47C0-B506-5FF4ADD5FDC3}" srcOrd="2" destOrd="0" parTransId="{0838A13B-74B9-4594-B47E-8AF39ECE1321}" sibTransId="{3EEEEBA5-FD73-4232-AC6D-389EE31E8005}"/>
    <dgm:cxn modelId="{B47E316D-580B-484E-97FF-522584D2D31C}" srcId="{341A0990-228E-450D-96B4-94B22A0B5973}" destId="{0053928D-D04A-44C5-BF3E-B89A6C91C25E}" srcOrd="2" destOrd="0" parTransId="{51600DF0-40F8-47DD-B67A-63D120753C12}" sibTransId="{C458A7FA-6BCF-4F6E-9E99-7D77754B5A5F}"/>
    <dgm:cxn modelId="{15847873-6544-4EC0-9890-5CBDA7899EEE}" type="presOf" srcId="{E95CDB6C-7EAD-4992-B5D9-4F2C82730053}" destId="{3AE0509D-314B-4A57-8160-95286B83AAED}" srcOrd="0" destOrd="0" presId="urn:diagrams.loki3.com/BracketList"/>
    <dgm:cxn modelId="{F6DD4356-4FAD-4CB5-B016-88AA517ADC68}" srcId="{0C463F21-3E34-4BA6-A563-5270A36D6ED6}" destId="{6D459017-C8F1-4A04-AAC1-401B24266B62}" srcOrd="1" destOrd="0" parTransId="{1DC8B21C-48E3-4305-8AB7-3FDA90AC349A}" sibTransId="{62DBD133-93EC-413A-BC38-00C87C31D8C7}"/>
    <dgm:cxn modelId="{FEC5645A-B59D-434C-AE77-D20BEE06C26A}" type="presOf" srcId="{ABA8D304-F36E-401E-8E5A-644E4218C9E9}" destId="{046C8E46-F743-4AA9-B07E-0F40F6E081DA}" srcOrd="0" destOrd="0" presId="urn:diagrams.loki3.com/BracketList"/>
    <dgm:cxn modelId="{7381B28A-23AD-4C51-AD51-D3A417E28D39}" type="presOf" srcId="{341A0990-228E-450D-96B4-94B22A0B5973}" destId="{09E6FA21-3C32-4F84-83E9-B7475FAC550A}" srcOrd="0" destOrd="0" presId="urn:diagrams.loki3.com/BracketList"/>
    <dgm:cxn modelId="{A9B24592-9B11-4DC6-A478-1A28718BA902}" type="presOf" srcId="{0053928D-D04A-44C5-BF3E-B89A6C91C25E}" destId="{3AE0509D-314B-4A57-8160-95286B83AAED}" srcOrd="0" destOrd="2" presId="urn:diagrams.loki3.com/BracketList"/>
    <dgm:cxn modelId="{DEFF8CA1-907E-4F6B-8F5E-E805B1A1B964}" type="presOf" srcId="{C40BEF94-2E92-4AD1-A2F4-BF964BD3C80A}" destId="{6100FDB6-C6CD-498D-AA16-7A2BDFE47866}" srcOrd="0" destOrd="1" presId="urn:diagrams.loki3.com/BracketList"/>
    <dgm:cxn modelId="{47CE9BB1-6AF3-4F3D-A45C-2BFBA1F038D2}" srcId="{341A0990-228E-450D-96B4-94B22A0B5973}" destId="{E95CDB6C-7EAD-4992-B5D9-4F2C82730053}" srcOrd="0" destOrd="0" parTransId="{33B4E645-EF06-49B2-9DE6-1C12EDF19B7F}" sibTransId="{67278C28-1E5E-4F15-A3D1-17EEF4C26A4E}"/>
    <dgm:cxn modelId="{612869C0-2604-459C-B1B0-4981FB64B62B}" srcId="{6D459017-C8F1-4A04-AAC1-401B24266B62}" destId="{ABA8D304-F36E-401E-8E5A-644E4218C9E9}" srcOrd="0" destOrd="0" parTransId="{726C3346-D814-4531-A542-495FD052C57B}" sibTransId="{F373E7D4-1036-49A7-9F36-B27CF8353321}"/>
    <dgm:cxn modelId="{009D37C6-E5A4-4550-8164-6CC14FBDCDDB}" type="presOf" srcId="{6D459017-C8F1-4A04-AAC1-401B24266B62}" destId="{2230A59C-9460-48D0-84A2-C405DFDE9BAA}" srcOrd="0" destOrd="0" presId="urn:diagrams.loki3.com/BracketList"/>
    <dgm:cxn modelId="{3D2C73D5-174A-4AA8-A5EF-56956BB39993}" srcId="{0C463F21-3E34-4BA6-A563-5270A36D6ED6}" destId="{E1E03941-DF1D-4BF7-A5EF-DAF5E57F2560}" srcOrd="0" destOrd="0" parTransId="{B69F4D69-9127-435C-9F14-AF6AE1D37643}" sibTransId="{65829F86-302E-46C2-A9A7-3BB7ADAA9E04}"/>
    <dgm:cxn modelId="{66EEFDD7-61F5-4813-9A62-078519068EC1}" type="presOf" srcId="{8388D658-D969-47C0-B506-5FF4ADD5FDC3}" destId="{6100FDB6-C6CD-498D-AA16-7A2BDFE47866}" srcOrd="0" destOrd="2" presId="urn:diagrams.loki3.com/BracketList"/>
    <dgm:cxn modelId="{728FDBD8-432B-49D3-AEF3-509D0E759999}" type="presOf" srcId="{7D9BB3B4-FB7B-4966-A4AF-AFB0428500ED}" destId="{6100FDB6-C6CD-498D-AA16-7A2BDFE47866}" srcOrd="0" destOrd="0" presId="urn:diagrams.loki3.com/BracketList"/>
    <dgm:cxn modelId="{92B71FDB-D3B6-46E1-BD03-03CC709E083F}" srcId="{E1E03941-DF1D-4BF7-A5EF-DAF5E57F2560}" destId="{C40BEF94-2E92-4AD1-A2F4-BF964BD3C80A}" srcOrd="1" destOrd="0" parTransId="{8F161A6D-F437-4839-8A4D-CC4C7E95BD97}" sibTransId="{FC731425-7AB2-4739-9E57-4C812903320B}"/>
    <dgm:cxn modelId="{8A8329EC-3B62-41C2-A4E9-18C3DCF77D04}" type="presOf" srcId="{0C463F21-3E34-4BA6-A563-5270A36D6ED6}" destId="{797DBB9C-F051-4CA2-B8DC-773A3FE4AE07}" srcOrd="0" destOrd="0" presId="urn:diagrams.loki3.com/BracketList"/>
    <dgm:cxn modelId="{620BE6F6-4F7C-4175-B58B-3B4C153D9242}" srcId="{E1E03941-DF1D-4BF7-A5EF-DAF5E57F2560}" destId="{7D9BB3B4-FB7B-4966-A4AF-AFB0428500ED}" srcOrd="0" destOrd="0" parTransId="{67B3A968-6D12-436D-9150-3B495B823030}" sibTransId="{AA9D941B-5697-4EB1-8B83-B92F65E387E3}"/>
    <dgm:cxn modelId="{C92F4AFB-D6AD-4A1D-B808-89E5CC0DFC68}" srcId="{341A0990-228E-450D-96B4-94B22A0B5973}" destId="{910D63AE-5A5A-4D1F-82F6-D37BEF30EE5E}" srcOrd="1" destOrd="0" parTransId="{8028F585-A680-4F7B-88F4-0D081A1E6D03}" sibTransId="{CFA0452C-6486-47F5-B033-ADC3999BD48F}"/>
    <dgm:cxn modelId="{8917B809-C7B5-4AD9-AC08-524A1675882D}" type="presParOf" srcId="{797DBB9C-F051-4CA2-B8DC-773A3FE4AE07}" destId="{B16F863A-EC2C-4A63-A963-DA4B9B970186}" srcOrd="0" destOrd="0" presId="urn:diagrams.loki3.com/BracketList"/>
    <dgm:cxn modelId="{DA808F5C-2CB8-4BBD-A32E-289D95F26E56}" type="presParOf" srcId="{B16F863A-EC2C-4A63-A963-DA4B9B970186}" destId="{0158DF30-917B-4C35-8F71-C53F2D6EBD98}" srcOrd="0" destOrd="0" presId="urn:diagrams.loki3.com/BracketList"/>
    <dgm:cxn modelId="{15104828-67DF-4A3D-AC96-26E0F42BD21F}" type="presParOf" srcId="{B16F863A-EC2C-4A63-A963-DA4B9B970186}" destId="{31C9F4B9-8126-4405-BFFB-5EEC0AAD9294}" srcOrd="1" destOrd="0" presId="urn:diagrams.loki3.com/BracketList"/>
    <dgm:cxn modelId="{E74253DC-DB58-4244-A469-290C4E2D1604}" type="presParOf" srcId="{B16F863A-EC2C-4A63-A963-DA4B9B970186}" destId="{1A60AC9A-0A37-41DB-9AFC-B59E7A9762DE}" srcOrd="2" destOrd="0" presId="urn:diagrams.loki3.com/BracketList"/>
    <dgm:cxn modelId="{6A7E95DD-34D2-462F-91EB-458403B34181}" type="presParOf" srcId="{B16F863A-EC2C-4A63-A963-DA4B9B970186}" destId="{6100FDB6-C6CD-498D-AA16-7A2BDFE47866}" srcOrd="3" destOrd="0" presId="urn:diagrams.loki3.com/BracketList"/>
    <dgm:cxn modelId="{1DEC7AA8-F7BE-47FB-B8FE-85547CD2E599}" type="presParOf" srcId="{797DBB9C-F051-4CA2-B8DC-773A3FE4AE07}" destId="{5EEF4109-DA96-47D0-A6C8-E49055B45A7F}" srcOrd="1" destOrd="0" presId="urn:diagrams.loki3.com/BracketList"/>
    <dgm:cxn modelId="{74787FA5-95F2-46E4-9ED2-952658665644}" type="presParOf" srcId="{797DBB9C-F051-4CA2-B8DC-773A3FE4AE07}" destId="{6EA9AE3D-791F-4939-AB80-FE6221241C21}" srcOrd="2" destOrd="0" presId="urn:diagrams.loki3.com/BracketList"/>
    <dgm:cxn modelId="{B5732603-D2F7-4561-AF22-3D3C7D40F6D2}" type="presParOf" srcId="{6EA9AE3D-791F-4939-AB80-FE6221241C21}" destId="{2230A59C-9460-48D0-84A2-C405DFDE9BAA}" srcOrd="0" destOrd="0" presId="urn:diagrams.loki3.com/BracketList"/>
    <dgm:cxn modelId="{6B60FF9B-8F8A-48C5-8B69-E38DCD74CD93}" type="presParOf" srcId="{6EA9AE3D-791F-4939-AB80-FE6221241C21}" destId="{57A26DA9-E80C-441E-A8A8-45A8C5E8A38A}" srcOrd="1" destOrd="0" presId="urn:diagrams.loki3.com/BracketList"/>
    <dgm:cxn modelId="{2CCBEF90-1C81-45F9-9AB9-75ACD9EC25F6}" type="presParOf" srcId="{6EA9AE3D-791F-4939-AB80-FE6221241C21}" destId="{5840833A-E57A-43AF-B3F1-8734EEA0E7EE}" srcOrd="2" destOrd="0" presId="urn:diagrams.loki3.com/BracketList"/>
    <dgm:cxn modelId="{D22D6000-4A05-418B-B699-1FAE032D6523}" type="presParOf" srcId="{6EA9AE3D-791F-4939-AB80-FE6221241C21}" destId="{046C8E46-F743-4AA9-B07E-0F40F6E081DA}" srcOrd="3" destOrd="0" presId="urn:diagrams.loki3.com/BracketList"/>
    <dgm:cxn modelId="{E05FE536-B9DC-48FD-A7DF-E47D7464FDBA}" type="presParOf" srcId="{797DBB9C-F051-4CA2-B8DC-773A3FE4AE07}" destId="{5A1A557A-8A13-45F0-9078-A543794525EF}" srcOrd="3" destOrd="0" presId="urn:diagrams.loki3.com/BracketList"/>
    <dgm:cxn modelId="{DC06B1C2-0347-4977-9694-B878869FC395}" type="presParOf" srcId="{797DBB9C-F051-4CA2-B8DC-773A3FE4AE07}" destId="{5AA5CD3E-6AEC-480C-BE11-885E00D15961}" srcOrd="4" destOrd="0" presId="urn:diagrams.loki3.com/BracketList"/>
    <dgm:cxn modelId="{C85DAF74-50A5-47FF-B1EC-330BE84CF161}" type="presParOf" srcId="{5AA5CD3E-6AEC-480C-BE11-885E00D15961}" destId="{09E6FA21-3C32-4F84-83E9-B7475FAC550A}" srcOrd="0" destOrd="0" presId="urn:diagrams.loki3.com/BracketList"/>
    <dgm:cxn modelId="{D174F645-6A0F-44FC-B1E8-CA8BCAF76EA5}" type="presParOf" srcId="{5AA5CD3E-6AEC-480C-BE11-885E00D15961}" destId="{EA0CC7E2-5592-4B0B-A02E-1A4F87F89B0F}" srcOrd="1" destOrd="0" presId="urn:diagrams.loki3.com/BracketList"/>
    <dgm:cxn modelId="{1CE1B046-CB99-45AC-88D1-9647505E3145}" type="presParOf" srcId="{5AA5CD3E-6AEC-480C-BE11-885E00D15961}" destId="{AD184AE3-7AB8-4B9A-9D35-4D1B5E7E47BD}" srcOrd="2" destOrd="0" presId="urn:diagrams.loki3.com/BracketList"/>
    <dgm:cxn modelId="{D4810C38-1574-4F4F-BB19-6F38A741B054}" type="presParOf" srcId="{5AA5CD3E-6AEC-480C-BE11-885E00D15961}" destId="{3AE0509D-314B-4A57-8160-95286B83AAE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D9E3B-593E-44F5-A591-31EFDE9442DA}">
      <dsp:nvSpPr>
        <dsp:cNvPr id="0" name=""/>
        <dsp:cNvSpPr/>
      </dsp:nvSpPr>
      <dsp:spPr>
        <a:xfrm>
          <a:off x="6785" y="1285063"/>
          <a:ext cx="1598639" cy="2083374"/>
        </a:xfrm>
        <a:prstGeom prst="roundRect">
          <a:avLst>
            <a:gd name="adj" fmla="val 10000"/>
          </a:avLst>
        </a:prstGeom>
        <a:solidFill>
          <a:srgbClr val="5F5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Budget is created for the following year</a:t>
          </a:r>
        </a:p>
      </dsp:txBody>
      <dsp:txXfrm>
        <a:off x="53608" y="1331886"/>
        <a:ext cx="1504993" cy="1989728"/>
      </dsp:txXfrm>
    </dsp:sp>
    <dsp:sp modelId="{9929E6BF-CB74-4F6C-86F8-CA6FFC901745}">
      <dsp:nvSpPr>
        <dsp:cNvPr id="0" name=""/>
        <dsp:cNvSpPr/>
      </dsp:nvSpPr>
      <dsp:spPr>
        <a:xfrm>
          <a:off x="1699909" y="2209590"/>
          <a:ext cx="200305" cy="234320"/>
        </a:xfrm>
        <a:prstGeom prst="rightArrow">
          <a:avLst>
            <a:gd name="adj1" fmla="val 60000"/>
            <a:gd name="adj2" fmla="val 50000"/>
          </a:avLst>
        </a:prstGeom>
        <a:solidFill>
          <a:srgbClr val="E044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9909" y="2256454"/>
        <a:ext cx="140214" cy="140592"/>
      </dsp:txXfrm>
    </dsp:sp>
    <dsp:sp modelId="{35360CBB-4A14-40AF-A7FF-2CEE8AA52454}">
      <dsp:nvSpPr>
        <dsp:cNvPr id="0" name=""/>
        <dsp:cNvSpPr/>
      </dsp:nvSpPr>
      <dsp:spPr>
        <a:xfrm>
          <a:off x="1983361" y="1285063"/>
          <a:ext cx="1598639" cy="2083374"/>
        </a:xfrm>
        <a:prstGeom prst="roundRect">
          <a:avLst>
            <a:gd name="adj" fmla="val 10000"/>
          </a:avLst>
        </a:prstGeom>
        <a:solidFill>
          <a:srgbClr val="5F5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Tenant’s CAM </a:t>
          </a:r>
          <a:r>
            <a:rPr lang="en-US" sz="14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estimates</a:t>
          </a: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are calculated based on the budget</a:t>
          </a:r>
        </a:p>
      </dsp:txBody>
      <dsp:txXfrm>
        <a:off x="2030184" y="1331886"/>
        <a:ext cx="1504993" cy="1989728"/>
      </dsp:txXfrm>
    </dsp:sp>
    <dsp:sp modelId="{EE969E15-3E81-49E1-8CBF-C562502F9E17}">
      <dsp:nvSpPr>
        <dsp:cNvPr id="0" name=""/>
        <dsp:cNvSpPr/>
      </dsp:nvSpPr>
      <dsp:spPr>
        <a:xfrm>
          <a:off x="3676484" y="2209590"/>
          <a:ext cx="200305" cy="234320"/>
        </a:xfrm>
        <a:prstGeom prst="rightArrow">
          <a:avLst>
            <a:gd name="adj1" fmla="val 60000"/>
            <a:gd name="adj2" fmla="val 50000"/>
          </a:avLst>
        </a:prstGeom>
        <a:solidFill>
          <a:srgbClr val="E044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484" y="2256454"/>
        <a:ext cx="140214" cy="140592"/>
      </dsp:txXfrm>
    </dsp:sp>
    <dsp:sp modelId="{627B06D3-CFE0-491B-BAAE-6AD24E7A8730}">
      <dsp:nvSpPr>
        <dsp:cNvPr id="0" name=""/>
        <dsp:cNvSpPr/>
      </dsp:nvSpPr>
      <dsp:spPr>
        <a:xfrm>
          <a:off x="3959936" y="1285063"/>
          <a:ext cx="1598639" cy="2083374"/>
        </a:xfrm>
        <a:prstGeom prst="roundRect">
          <a:avLst>
            <a:gd name="adj" fmla="val 10000"/>
          </a:avLst>
        </a:prstGeom>
        <a:solidFill>
          <a:srgbClr val="5F5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During that budget year, Tenants are billed (usually monthly) for their share of budgeted expenses</a:t>
          </a:r>
        </a:p>
      </dsp:txBody>
      <dsp:txXfrm>
        <a:off x="4006759" y="1331886"/>
        <a:ext cx="1504993" cy="1989728"/>
      </dsp:txXfrm>
    </dsp:sp>
    <dsp:sp modelId="{7FDBBE79-839D-4867-8E7E-D29A56994E56}">
      <dsp:nvSpPr>
        <dsp:cNvPr id="0" name=""/>
        <dsp:cNvSpPr/>
      </dsp:nvSpPr>
      <dsp:spPr>
        <a:xfrm>
          <a:off x="5653060" y="2209590"/>
          <a:ext cx="200305" cy="234320"/>
        </a:xfrm>
        <a:prstGeom prst="rightArrow">
          <a:avLst>
            <a:gd name="adj1" fmla="val 60000"/>
            <a:gd name="adj2" fmla="val 50000"/>
          </a:avLst>
        </a:prstGeom>
        <a:solidFill>
          <a:srgbClr val="E044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3060" y="2256454"/>
        <a:ext cx="140214" cy="140592"/>
      </dsp:txXfrm>
    </dsp:sp>
    <dsp:sp modelId="{38E37EBC-E14F-474A-B799-4B2E14D0F595}">
      <dsp:nvSpPr>
        <dsp:cNvPr id="0" name=""/>
        <dsp:cNvSpPr/>
      </dsp:nvSpPr>
      <dsp:spPr>
        <a:xfrm>
          <a:off x="5936511" y="1285063"/>
          <a:ext cx="1598639" cy="2083374"/>
        </a:xfrm>
        <a:prstGeom prst="roundRect">
          <a:avLst>
            <a:gd name="adj" fmla="val 10000"/>
          </a:avLst>
        </a:prstGeom>
        <a:solidFill>
          <a:srgbClr val="5F5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March/April of the following year, actual expenses are reconciled for previous year</a:t>
          </a:r>
        </a:p>
      </dsp:txBody>
      <dsp:txXfrm>
        <a:off x="5983334" y="1331886"/>
        <a:ext cx="1504993" cy="1989728"/>
      </dsp:txXfrm>
    </dsp:sp>
    <dsp:sp modelId="{1DC4D551-A003-446D-A813-F3FE0E0717AD}">
      <dsp:nvSpPr>
        <dsp:cNvPr id="0" name=""/>
        <dsp:cNvSpPr/>
      </dsp:nvSpPr>
      <dsp:spPr>
        <a:xfrm>
          <a:off x="7629635" y="2209590"/>
          <a:ext cx="200305" cy="234320"/>
        </a:xfrm>
        <a:prstGeom prst="rightArrow">
          <a:avLst>
            <a:gd name="adj1" fmla="val 60000"/>
            <a:gd name="adj2" fmla="val 50000"/>
          </a:avLst>
        </a:prstGeom>
        <a:solidFill>
          <a:srgbClr val="E044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9635" y="2256454"/>
        <a:ext cx="140214" cy="140592"/>
      </dsp:txXfrm>
    </dsp:sp>
    <dsp:sp modelId="{EA65E6BC-A746-4408-ACF1-44D87B71127E}">
      <dsp:nvSpPr>
        <dsp:cNvPr id="0" name=""/>
        <dsp:cNvSpPr/>
      </dsp:nvSpPr>
      <dsp:spPr>
        <a:xfrm>
          <a:off x="7913087" y="1285063"/>
          <a:ext cx="1598639" cy="2083374"/>
        </a:xfrm>
        <a:prstGeom prst="roundRect">
          <a:avLst>
            <a:gd name="adj" fmla="val 10000"/>
          </a:avLst>
        </a:prstGeom>
        <a:solidFill>
          <a:srgbClr val="5F5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Tenant’s billing for the prior year is reconciled against their share of  actual expenses </a:t>
          </a:r>
        </a:p>
      </dsp:txBody>
      <dsp:txXfrm>
        <a:off x="7959910" y="1331886"/>
        <a:ext cx="1504993" cy="1989728"/>
      </dsp:txXfrm>
    </dsp:sp>
    <dsp:sp modelId="{D1FE9292-F65D-470D-95C2-02FDF52FEC11}">
      <dsp:nvSpPr>
        <dsp:cNvPr id="0" name=""/>
        <dsp:cNvSpPr/>
      </dsp:nvSpPr>
      <dsp:spPr>
        <a:xfrm>
          <a:off x="9606210" y="2209590"/>
          <a:ext cx="200305" cy="234320"/>
        </a:xfrm>
        <a:prstGeom prst="rightArrow">
          <a:avLst>
            <a:gd name="adj1" fmla="val 60000"/>
            <a:gd name="adj2" fmla="val 50000"/>
          </a:avLst>
        </a:prstGeom>
        <a:solidFill>
          <a:srgbClr val="E044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06210" y="2256454"/>
        <a:ext cx="140214" cy="140592"/>
      </dsp:txXfrm>
    </dsp:sp>
    <dsp:sp modelId="{5E62133B-C8F5-45DA-BC8C-C86C48DA1C39}">
      <dsp:nvSpPr>
        <dsp:cNvPr id="0" name=""/>
        <dsp:cNvSpPr/>
      </dsp:nvSpPr>
      <dsp:spPr>
        <a:xfrm>
          <a:off x="9889662" y="1285063"/>
          <a:ext cx="1598639" cy="2083374"/>
        </a:xfrm>
        <a:prstGeom prst="roundRect">
          <a:avLst>
            <a:gd name="adj" fmla="val 10000"/>
          </a:avLst>
        </a:prstGeom>
        <a:solidFill>
          <a:srgbClr val="5F5D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Tenants are sent an invoice showing amount owed or (due)</a:t>
          </a:r>
        </a:p>
      </dsp:txBody>
      <dsp:txXfrm>
        <a:off x="9936485" y="1331886"/>
        <a:ext cx="1504993" cy="1989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8DF30-917B-4C35-8F71-C53F2D6EBD98}">
      <dsp:nvSpPr>
        <dsp:cNvPr id="0" name=""/>
        <dsp:cNvSpPr/>
      </dsp:nvSpPr>
      <dsp:spPr>
        <a:xfrm>
          <a:off x="0" y="218862"/>
          <a:ext cx="243192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Net</a:t>
          </a:r>
        </a:p>
      </dsp:txBody>
      <dsp:txXfrm>
        <a:off x="0" y="218862"/>
        <a:ext cx="2431926" cy="1287000"/>
      </dsp:txXfrm>
    </dsp:sp>
    <dsp:sp modelId="{31C9F4B9-8126-4405-BFFB-5EEC0AAD9294}">
      <dsp:nvSpPr>
        <dsp:cNvPr id="0" name=""/>
        <dsp:cNvSpPr/>
      </dsp:nvSpPr>
      <dsp:spPr>
        <a:xfrm>
          <a:off x="2431926" y="37878"/>
          <a:ext cx="486385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E0440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0FDB6-C6CD-498D-AA16-7A2BDFE47866}">
      <dsp:nvSpPr>
        <dsp:cNvPr id="0" name=""/>
        <dsp:cNvSpPr/>
      </dsp:nvSpPr>
      <dsp:spPr>
        <a:xfrm>
          <a:off x="3112866" y="37878"/>
          <a:ext cx="6614840" cy="1648968"/>
        </a:xfrm>
        <a:prstGeom prst="rect">
          <a:avLst/>
        </a:prstGeom>
        <a:solidFill>
          <a:srgbClr val="AFAB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Landlord maintains services and all expenses passed through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Or tenant maintains all services and pays all expenses directly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 is protected from inflation</a:t>
          </a:r>
        </a:p>
      </dsp:txBody>
      <dsp:txXfrm>
        <a:off x="3112866" y="37878"/>
        <a:ext cx="6614840" cy="1648968"/>
      </dsp:txXfrm>
    </dsp:sp>
    <dsp:sp modelId="{2230A59C-9460-48D0-84A2-C405DFDE9BAA}">
      <dsp:nvSpPr>
        <dsp:cNvPr id="0" name=""/>
        <dsp:cNvSpPr/>
      </dsp:nvSpPr>
      <dsp:spPr>
        <a:xfrm>
          <a:off x="0" y="1920846"/>
          <a:ext cx="2687763" cy="1367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Modified Gross/Base Year</a:t>
          </a:r>
        </a:p>
      </dsp:txBody>
      <dsp:txXfrm>
        <a:off x="0" y="1920846"/>
        <a:ext cx="2687763" cy="1367437"/>
      </dsp:txXfrm>
    </dsp:sp>
    <dsp:sp modelId="{57A26DA9-E80C-441E-A8A8-45A8C5E8A38A}">
      <dsp:nvSpPr>
        <dsp:cNvPr id="0" name=""/>
        <dsp:cNvSpPr/>
      </dsp:nvSpPr>
      <dsp:spPr>
        <a:xfrm>
          <a:off x="2687763" y="1920846"/>
          <a:ext cx="468810" cy="1367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E0440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C8E46-F743-4AA9-B07E-0F40F6E081DA}">
      <dsp:nvSpPr>
        <dsp:cNvPr id="0" name=""/>
        <dsp:cNvSpPr/>
      </dsp:nvSpPr>
      <dsp:spPr>
        <a:xfrm>
          <a:off x="3348681" y="1975530"/>
          <a:ext cx="6375827" cy="1367437"/>
        </a:xfrm>
        <a:prstGeom prst="rect">
          <a:avLst/>
        </a:prstGeom>
        <a:solidFill>
          <a:srgbClr val="AFAB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Tenant pays increases in expenses over their </a:t>
          </a:r>
          <a:b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base year (think of it as a “floor”)</a:t>
          </a:r>
        </a:p>
      </dsp:txBody>
      <dsp:txXfrm>
        <a:off x="3348681" y="1975530"/>
        <a:ext cx="6375827" cy="1367437"/>
      </dsp:txXfrm>
    </dsp:sp>
    <dsp:sp modelId="{09E6FA21-3C32-4F84-83E9-B7475FAC550A}">
      <dsp:nvSpPr>
        <dsp:cNvPr id="0" name=""/>
        <dsp:cNvSpPr/>
      </dsp:nvSpPr>
      <dsp:spPr>
        <a:xfrm>
          <a:off x="0" y="3562503"/>
          <a:ext cx="243192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Full Service Gross</a:t>
          </a:r>
        </a:p>
      </dsp:txBody>
      <dsp:txXfrm>
        <a:off x="0" y="3562503"/>
        <a:ext cx="2431926" cy="1287000"/>
      </dsp:txXfrm>
    </dsp:sp>
    <dsp:sp modelId="{EA0CC7E2-5592-4B0B-A02E-1A4F87F89B0F}">
      <dsp:nvSpPr>
        <dsp:cNvPr id="0" name=""/>
        <dsp:cNvSpPr/>
      </dsp:nvSpPr>
      <dsp:spPr>
        <a:xfrm>
          <a:off x="2431926" y="3522284"/>
          <a:ext cx="486385" cy="1367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rgbClr val="E0440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0509D-314B-4A57-8160-95286B83AAED}">
      <dsp:nvSpPr>
        <dsp:cNvPr id="0" name=""/>
        <dsp:cNvSpPr/>
      </dsp:nvSpPr>
      <dsp:spPr>
        <a:xfrm>
          <a:off x="3112866" y="3522284"/>
          <a:ext cx="6614840" cy="1367437"/>
        </a:xfrm>
        <a:prstGeom prst="rect">
          <a:avLst/>
        </a:prstGeom>
        <a:solidFill>
          <a:srgbClr val="AFAB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All services included during lease term, no CAM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Landlord receives a fixed sum regardless of operating costs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rgbClr val="363537"/>
              </a:solidFill>
              <a:latin typeface="Arial" panose="020B0604020202020204" pitchFamily="34" charset="0"/>
              <a:cs typeface="Arial" panose="020B0604020202020204" pitchFamily="34" charset="0"/>
            </a:rPr>
            <a:t>Common with Government tenants</a:t>
          </a:r>
        </a:p>
      </dsp:txBody>
      <dsp:txXfrm>
        <a:off x="3112866" y="3522284"/>
        <a:ext cx="6614840" cy="136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C6FB-B7C1-ED4B-B36F-8AFE0FAD9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329F-8B34-4B4C-B7B0-B8746BF2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75C4-3B17-8D4D-8919-1661E255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9764-B419-D341-AC83-C86F3A53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5E0F-253C-0C4D-921E-DD91689A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E319-9A67-A04A-9AAC-6FEB1DD0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6813B-922C-BA4C-B669-732184666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E309-019A-6343-9431-C439F3CA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491C-3A0A-1548-92F1-31739FCB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698F-60AF-414F-8882-67A6959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A6742-A616-D541-8A15-207BF01D7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138D-8B79-3B41-BAF6-326989A34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14971-6A82-3B44-9252-276BF194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14B3-583A-9748-98B4-FB8642D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378E-D76F-1341-994C-1225D9BF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85EE-AFC3-764C-914C-FCEB0B6B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8597-CAE7-184E-991F-53BE0D58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F25E2-B0F5-7640-9A3D-7D95F3F2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D677-3BD8-D843-8838-77E8B7A6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168B-A2E2-D54F-B2EB-72F4367C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A309-2BD8-814E-98D9-41DAA472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F14A9-1131-3142-8C59-531E585A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C1E2-9544-0B40-9B63-24A11C09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05B8-FC73-F04D-8F8A-EA892890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D73BF-5D26-C84B-A91F-5879E4FC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B719-23CF-D649-B9CE-2C664EA6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1A34-2A81-B247-BFA9-58A6EEB1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B736-F202-F64A-88BB-BB0B67C10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84D66-62F6-2143-8BC6-6A590E86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95A7-605C-F747-8AC3-610CB8BA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28DC-E0B8-B14D-9850-6F48B3B1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31BE-6AA2-EA4E-B4AC-55B3EE92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0692-EAD2-C449-82C5-45EF2A97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FFB18-E857-8B47-AAB2-C0C530E3B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CBB28-CBA1-2F4D-8A63-716FE0D07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E9A7F-2F95-0240-90EC-6EE3A0E0C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77529-48FB-DF4A-B09A-DAD14E91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753CC-0AAE-D443-81D0-1ECC0F46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9D849-B426-B341-B2D7-F84D8DCC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DE30-A319-234B-8001-5C8EE07E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A774-B5A3-414B-8256-19462ADB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F54A5-35A1-2E46-A6C9-CB8CD425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7B37-2BB0-4C41-AC29-5143F36A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8981B-96F3-A042-8C5E-C09C6430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F6261-33B0-004C-B428-B9C964AA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7C308-9391-2E4D-AAB2-49AEAA06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04DC-5038-D14B-9389-AD18F431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6AD2-573C-354F-9361-B949FC35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94B81-0522-784B-86FB-7DE2C2B8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8312-B46D-1B45-8989-FDA48C2A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85BC-3D8B-C54D-826A-C6BCA0C9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6AF2B-19F8-8E48-AC4F-16FBA1E5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BFA2-D406-9F4E-B804-A0530A7B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3895A-34DD-CB41-894D-8350E8B19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4D7DC-B9BC-F74D-955F-790F4437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1C8AA-D3D8-F543-8B88-5E11880F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731FE-E325-ED44-9F85-9D52A13E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416F9-0957-8347-8065-0D8BD07F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1D635-9F2F-8749-97C6-3250F7AD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D3514-EE8F-AD47-BEFE-AC5E734B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B9087-D139-C148-8BE4-D6314CDD1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9555-E85C-8D45-8B67-5903A6FBCB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2B2C5-5EEE-E64A-B6BC-912C7DBD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1C97-670C-2A49-A0B8-501B2771C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s&#10;&#10;Description automatically generated">
            <a:extLst>
              <a:ext uri="{FF2B5EF4-FFF2-40B4-BE49-F238E27FC236}">
                <a16:creationId xmlns:a16="http://schemas.microsoft.com/office/drawing/2014/main" id="{83DD482F-371D-6A4A-891C-2B1E288D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94A3AF-5BE3-4CA1-BD8A-91A085CBA210}"/>
              </a:ext>
            </a:extLst>
          </p:cNvPr>
          <p:cNvSpPr txBox="1">
            <a:spLocks/>
          </p:cNvSpPr>
          <p:nvPr/>
        </p:nvSpPr>
        <p:spPr>
          <a:xfrm>
            <a:off x="3857347" y="1435612"/>
            <a:ext cx="4876800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66A50A-25A1-4A17-958A-06604DFB7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586848"/>
              </p:ext>
            </p:extLst>
          </p:nvPr>
        </p:nvGraphicFramePr>
        <p:xfrm>
          <a:off x="307308" y="1102249"/>
          <a:ext cx="11495088" cy="465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8363859-0434-4762-9778-62EF93227783}"/>
              </a:ext>
            </a:extLst>
          </p:cNvPr>
          <p:cNvSpPr txBox="1"/>
          <p:nvPr/>
        </p:nvSpPr>
        <p:spPr>
          <a:xfrm>
            <a:off x="307308" y="1322772"/>
            <a:ext cx="254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CAM Reconciliation Timeline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7D0B870A-909C-441E-9FD5-B4E3A7F0E18C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</p:spTree>
    <p:extLst>
      <p:ext uri="{BB962C8B-B14F-4D97-AF65-F5344CB8AC3E}">
        <p14:creationId xmlns:p14="http://schemas.microsoft.com/office/powerpoint/2010/main" val="195101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94A3AF-5BE3-4CA1-BD8A-91A085CBA210}"/>
              </a:ext>
            </a:extLst>
          </p:cNvPr>
          <p:cNvSpPr txBox="1">
            <a:spLocks/>
          </p:cNvSpPr>
          <p:nvPr/>
        </p:nvSpPr>
        <p:spPr>
          <a:xfrm>
            <a:off x="3857347" y="1435612"/>
            <a:ext cx="4876800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B72E38E-D268-4425-9BF8-E8B6180ED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120654"/>
              </p:ext>
            </p:extLst>
          </p:nvPr>
        </p:nvGraphicFramePr>
        <p:xfrm>
          <a:off x="-246357" y="1302058"/>
          <a:ext cx="9727707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900DDD2-6C5C-4378-BB82-60DCFCBA2288}"/>
              </a:ext>
            </a:extLst>
          </p:cNvPr>
          <p:cNvSpPr txBox="1"/>
          <p:nvPr/>
        </p:nvSpPr>
        <p:spPr>
          <a:xfrm>
            <a:off x="103121" y="1250946"/>
            <a:ext cx="25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Lease Types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C4661028-5B5D-46F3-91B7-0861A43AD6A6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</p:spTree>
    <p:extLst>
      <p:ext uri="{BB962C8B-B14F-4D97-AF65-F5344CB8AC3E}">
        <p14:creationId xmlns:p14="http://schemas.microsoft.com/office/powerpoint/2010/main" val="380169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3F21E-2A3D-46BE-9A7D-16315C8B62DC}"/>
              </a:ext>
            </a:extLst>
          </p:cNvPr>
          <p:cNvSpPr txBox="1"/>
          <p:nvPr/>
        </p:nvSpPr>
        <p:spPr>
          <a:xfrm>
            <a:off x="78436" y="1163844"/>
            <a:ext cx="536804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DOCUMENTS</a:t>
            </a:r>
            <a:endParaRPr lang="en-US" sz="1200" b="1" dirty="0"/>
          </a:p>
          <a:p>
            <a:pPr>
              <a:spcAft>
                <a:spcPts val="600"/>
              </a:spcAft>
            </a:pPr>
            <a:r>
              <a:rPr lang="en-US" sz="1400" b="1" spc="94" dirty="0">
                <a:solidFill>
                  <a:schemeClr val="accent1"/>
                </a:solidFill>
              </a:rPr>
              <a:t>Rent Roll </a:t>
            </a:r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Used for determining average occupancy in order to gross up</a:t>
            </a:r>
          </a:p>
          <a:p>
            <a:pPr>
              <a:spcAft>
                <a:spcPts val="600"/>
              </a:spcAft>
            </a:pPr>
            <a:r>
              <a:rPr lang="en-US" sz="1400" b="1" spc="94" dirty="0">
                <a:solidFill>
                  <a:schemeClr val="accent1"/>
                </a:solidFill>
              </a:rPr>
              <a:t>Original Lease, Lease Amendments &amp; Lease Abstracts</a:t>
            </a:r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Lease type</a:t>
            </a:r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Review for Opex clauses: exclusions, </a:t>
            </a:r>
            <a:br>
              <a:rPr lang="en-US" sz="1400" dirty="0"/>
            </a:br>
            <a:r>
              <a:rPr lang="en-US" sz="1400" dirty="0"/>
              <a:t>expense stops, caps</a:t>
            </a:r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Verify pro rata: may be set, may change with building </a:t>
            </a:r>
            <a:br>
              <a:rPr lang="en-US" sz="1400" dirty="0"/>
            </a:br>
            <a:r>
              <a:rPr lang="en-US" sz="1400" dirty="0"/>
              <a:t>SF change</a:t>
            </a:r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Gross Up (GU) percentage, if any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spc="94" dirty="0">
                <a:solidFill>
                  <a:schemeClr val="accent1"/>
                </a:solidFill>
              </a:rPr>
              <a:t>Receivables Ledger</a:t>
            </a:r>
          </a:p>
          <a:p>
            <a:pPr marL="355604" indent="-34290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Verify prior year tenant estimate billings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spc="94" dirty="0">
                <a:solidFill>
                  <a:schemeClr val="accent1"/>
                </a:solidFill>
              </a:rPr>
              <a:t>General Ledger </a:t>
            </a:r>
          </a:p>
          <a:p>
            <a:pPr marL="355604" indent="-34290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Determines operating expenses and should be reviewed on a monthly basis</a:t>
            </a:r>
          </a:p>
          <a:p>
            <a:pPr marL="355604" indent="-34290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Should be “scrubbed” prior, usually Q3 of </a:t>
            </a:r>
            <a:br>
              <a:rPr lang="en-US" sz="1400" dirty="0"/>
            </a:br>
            <a:r>
              <a:rPr lang="en-US" sz="1400" dirty="0"/>
              <a:t>prior year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spc="94" dirty="0">
                <a:solidFill>
                  <a:schemeClr val="accent1"/>
                </a:solidFill>
              </a:rPr>
              <a:t>Year End Income Statement</a:t>
            </a:r>
          </a:p>
          <a:p>
            <a:pPr marL="355604" indent="-34290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Used to establish initial expense pool</a:t>
            </a:r>
          </a:p>
          <a:p>
            <a:pPr marL="355604" indent="-34290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355604" indent="-342904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00" dirty="0"/>
          </a:p>
          <a:p>
            <a:pPr algn="ctr">
              <a:spcAft>
                <a:spcPts val="600"/>
              </a:spcAft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D51D2-BB88-428C-B704-12B2DEA93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34" y="3429000"/>
            <a:ext cx="5815199" cy="210752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94A3AF-5BE3-4CA1-BD8A-91A085CBA210}"/>
              </a:ext>
            </a:extLst>
          </p:cNvPr>
          <p:cNvSpPr txBox="1">
            <a:spLocks/>
          </p:cNvSpPr>
          <p:nvPr/>
        </p:nvSpPr>
        <p:spPr>
          <a:xfrm>
            <a:off x="3857347" y="1435612"/>
            <a:ext cx="4876800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C798E-1D59-40DE-ACC7-837C8A22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021" y="2471782"/>
            <a:ext cx="7006916" cy="360132"/>
          </a:xfrm>
          <a:prstGeom prst="rect">
            <a:avLst/>
          </a:prstGeom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E7E68615-9C3B-4A42-98E9-B53E49A52931}"/>
              </a:ext>
            </a:extLst>
          </p:cNvPr>
          <p:cNvSpPr txBox="1"/>
          <p:nvPr/>
        </p:nvSpPr>
        <p:spPr>
          <a:xfrm>
            <a:off x="9598694" y="5755751"/>
            <a:ext cx="4571996" cy="349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spcBef>
                <a:spcPts val="100"/>
              </a:spcBef>
            </a:pP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</a:t>
            </a:r>
            <a:r>
              <a:rPr lang="en-US" sz="1100" b="1" cap="all" spc="94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Gomez-jones,</a:t>
            </a:r>
            <a:r>
              <a:rPr lang="en-US" sz="11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lang="en-US" sz="900" b="1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100" b="1" cap="all" spc="94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property Management, 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logistics real estate</a:t>
            </a:r>
          </a:p>
          <a:p>
            <a:pPr marL="12701">
              <a:spcBef>
                <a:spcPts val="100"/>
              </a:spcBef>
            </a:pPr>
            <a:r>
              <a:rPr lang="en-US" sz="800" cap="all" spc="94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agomezjones@linklogistics.com</a:t>
            </a:r>
          </a:p>
        </p:txBody>
      </p:sp>
    </p:spTree>
    <p:extLst>
      <p:ext uri="{BB962C8B-B14F-4D97-AF65-F5344CB8AC3E}">
        <p14:creationId xmlns:p14="http://schemas.microsoft.com/office/powerpoint/2010/main" val="282928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EE569-5BA5-4D85-9878-18E57F42EF6C}"/>
              </a:ext>
            </a:extLst>
          </p:cNvPr>
          <p:cNvSpPr txBox="1"/>
          <p:nvPr/>
        </p:nvSpPr>
        <p:spPr>
          <a:xfrm>
            <a:off x="0" y="1287262"/>
            <a:ext cx="15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Total Prior Year Expenses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FA6B7-D300-4C7D-A02B-4FF052DE24B6}"/>
              </a:ext>
            </a:extLst>
          </p:cNvPr>
          <p:cNvSpPr txBox="1"/>
          <p:nvPr/>
        </p:nvSpPr>
        <p:spPr>
          <a:xfrm>
            <a:off x="4995169" y="1287262"/>
            <a:ext cx="1562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Total Adjusted Expenses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099A2-CEB0-4FEF-AC94-4E5ACE66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66" y="1244653"/>
            <a:ext cx="2482081" cy="5279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74D43-AFA8-40FE-A589-CE480F59C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800" y="1287262"/>
            <a:ext cx="5439962" cy="50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6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2296" y="0"/>
            <a:ext cx="1227429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3F21E-2A3D-46BE-9A7D-16315C8B62DC}"/>
              </a:ext>
            </a:extLst>
          </p:cNvPr>
          <p:cNvSpPr txBox="1"/>
          <p:nvPr/>
        </p:nvSpPr>
        <p:spPr>
          <a:xfrm>
            <a:off x="4910301" y="1358572"/>
            <a:ext cx="2371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TENANT CALCULATIONS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NNN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Base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306B9-42CB-404D-B436-1F17989B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7" y="1445281"/>
            <a:ext cx="4552751" cy="48120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570030-242D-4CEE-8DE7-DC7F1E0DC128}"/>
              </a:ext>
            </a:extLst>
          </p:cNvPr>
          <p:cNvCxnSpPr>
            <a:cxnSpLocks/>
          </p:cNvCxnSpPr>
          <p:nvPr/>
        </p:nvCxnSpPr>
        <p:spPr>
          <a:xfrm flipH="1">
            <a:off x="5058945" y="2911681"/>
            <a:ext cx="585926" cy="2618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D563CB-E2F4-41C5-B96E-159B98EF5120}"/>
              </a:ext>
            </a:extLst>
          </p:cNvPr>
          <p:cNvCxnSpPr>
            <a:cxnSpLocks/>
          </p:cNvCxnSpPr>
          <p:nvPr/>
        </p:nvCxnSpPr>
        <p:spPr>
          <a:xfrm>
            <a:off x="6833660" y="3851323"/>
            <a:ext cx="714622" cy="34415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F269C0-F068-4F1B-A9B6-CB79A281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240" y="1253448"/>
            <a:ext cx="3419580" cy="504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8710</TotalTime>
  <Words>329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fowler</dc:creator>
  <cp:lastModifiedBy>Angela Gomez-Jones, RPA®</cp:lastModifiedBy>
  <cp:revision>6</cp:revision>
  <dcterms:created xsi:type="dcterms:W3CDTF">2020-09-10T16:50:42Z</dcterms:created>
  <dcterms:modified xsi:type="dcterms:W3CDTF">2020-10-06T16:04:24Z</dcterms:modified>
</cp:coreProperties>
</file>