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356" r:id="rId7"/>
    <p:sldId id="357" r:id="rId8"/>
    <p:sldId id="359" r:id="rId9"/>
    <p:sldId id="358" r:id="rId10"/>
    <p:sldId id="364" r:id="rId11"/>
    <p:sldId id="363" r:id="rId12"/>
    <p:sldId id="362" r:id="rId13"/>
    <p:sldId id="361" r:id="rId14"/>
    <p:sldId id="368" r:id="rId15"/>
    <p:sldId id="365" r:id="rId16"/>
    <p:sldId id="367" r:id="rId17"/>
    <p:sldId id="366" r:id="rId18"/>
    <p:sldId id="372" r:id="rId19"/>
    <p:sldId id="371" r:id="rId20"/>
    <p:sldId id="369" r:id="rId21"/>
    <p:sldId id="377" r:id="rId22"/>
    <p:sldId id="376" r:id="rId23"/>
    <p:sldId id="375" r:id="rId24"/>
    <p:sldId id="374" r:id="rId25"/>
    <p:sldId id="373" r:id="rId26"/>
    <p:sldId id="380" r:id="rId27"/>
    <p:sldId id="381" r:id="rId28"/>
    <p:sldId id="378" r:id="rId29"/>
    <p:sldId id="379" r:id="rId30"/>
    <p:sldId id="384" r:id="rId31"/>
    <p:sldId id="386" r:id="rId32"/>
    <p:sldId id="385" r:id="rId33"/>
    <p:sldId id="383" r:id="rId34"/>
    <p:sldId id="38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48"/>
    <p:restoredTop sz="94690"/>
  </p:normalViewPr>
  <p:slideViewPr>
    <p:cSldViewPr snapToGrid="0" snapToObjects="1">
      <p:cViewPr varScale="1">
        <p:scale>
          <a:sx n="75" d="100"/>
          <a:sy n="75" d="100"/>
        </p:scale>
        <p:origin x="4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9C6FB-B7C1-ED4B-B36F-8AFE0FAD9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B329F-8B34-4B4C-B7B0-B8746BF21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175C4-3B17-8D4D-8919-1661E255D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9555-E85C-8D45-8B67-5903A6FBCB7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89764-B419-D341-AC83-C86F3A534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95E0F-253C-0C4D-921E-DD91689A4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0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6E319-9A67-A04A-9AAC-6FEB1DD0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6813B-922C-BA4C-B669-732184666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3E309-019A-6343-9431-C439F3CA8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9555-E85C-8D45-8B67-5903A6FBCB7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C491C-3A0A-1548-92F1-31739FCB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6698F-60AF-414F-8882-67A69595A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7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3A6742-A616-D541-8A15-207BF01D7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DE138D-8B79-3B41-BAF6-326989A34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14971-6A82-3B44-9252-276BF194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9555-E85C-8D45-8B67-5903A6FBCB7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714B3-583A-9748-98B4-FB8642D5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9378E-D76F-1341-994C-1225D9BFD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0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85EE-AFC3-764C-914C-FCEB0B6B7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D8597-CAE7-184E-991F-53BE0D584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F25E2-B0F5-7640-9A3D-7D95F3F2B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9555-E85C-8D45-8B67-5903A6FBCB7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9D677-3BD8-D843-8838-77E8B7A62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2168B-A2E2-D54F-B2EB-72F4367C1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0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8A309-2BD8-814E-98D9-41DAA472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F14A9-1131-3142-8C59-531E585AA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3C1E2-9544-0B40-9B63-24A11C09C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9555-E85C-8D45-8B67-5903A6FBCB7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A05B8-FC73-F04D-8F8A-EA892890E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D73BF-5D26-C84B-A91F-5879E4FCE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2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8B719-23CF-D649-B9CE-2C664EA63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B1A34-2A81-B247-BFA9-58A6EEB1E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1B736-F202-F64A-88BB-BB0B67C10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84D66-62F6-2143-8BC6-6A590E86F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9555-E85C-8D45-8B67-5903A6FBCB7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195A7-605C-F747-8AC3-610CB8BA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928DC-E0B8-B14D-9850-6F48B3B10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9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031BE-6AA2-EA4E-B4AC-55B3EE924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C0692-EAD2-C449-82C5-45EF2A97B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FFB18-E857-8B47-AAB2-C0C530E3B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CBB28-CBA1-2F4D-8A63-716FE0D07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E9A7F-2F95-0240-90EC-6EE3A0E0C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877529-48FB-DF4A-B09A-DAD14E915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9555-E85C-8D45-8B67-5903A6FBCB7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753CC-0AAE-D443-81D0-1ECC0F46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19D849-B426-B341-B2D7-F84D8DCC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8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EDE30-A319-234B-8001-5C8EE07EE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8AA774-B5A3-414B-8256-19462ADB0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9555-E85C-8D45-8B67-5903A6FBCB7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F54A5-35A1-2E46-A6C9-CB8CD425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57B37-2BB0-4C41-AC29-5143F36AD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3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C8981B-96F3-A042-8C5E-C09C64305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9555-E85C-8D45-8B67-5903A6FBCB7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EF6261-33B0-004C-B428-B9C964AAA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7C308-9391-2E4D-AAB2-49AEAA06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04DC-5038-D14B-9389-AD18F4311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96AD2-573C-354F-9361-B949FC356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94B81-0522-784B-86FB-7DE2C2B8E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B8312-B46D-1B45-8989-FDA48C2A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9555-E85C-8D45-8B67-5903A6FBCB7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885BC-3D8B-C54D-826A-C6BCA0C9E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6AF2B-19F8-8E48-AC4F-16FBA1E5A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2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8BFA2-D406-9F4E-B804-A0530A7B9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C3895A-34DD-CB41-894D-8350E8B19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4D7DC-B9BC-F74D-955F-790F44370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1C8AA-D3D8-F543-8B88-5E11880F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29555-E85C-8D45-8B67-5903A6FBCB7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731FE-E325-ED44-9F85-9D52A13E3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416F9-0957-8347-8065-0D8BD07F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9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D1D635-9F2F-8749-97C6-3250F7AD3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D3514-EE8F-AD47-BEFE-AC5E734BB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B9087-D139-C148-8BE4-D6314CDD1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29555-E85C-8D45-8B67-5903A6FBCB7E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2B2C5-5EEE-E64A-B6BC-912C7DBD4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D1C97-670C-2A49-A0B8-501B2771C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D02BB-5837-D040-993E-6FDE2B285C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7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s&#10;&#10;Description automatically generated">
            <a:extLst>
              <a:ext uri="{FF2B5EF4-FFF2-40B4-BE49-F238E27FC236}">
                <a16:creationId xmlns:a16="http://schemas.microsoft.com/office/drawing/2014/main" id="{83DD482F-371D-6A4A-891C-2B1E288D1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25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CC33C9-6672-4745-88EB-573F2388A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115" y="1234020"/>
            <a:ext cx="9711770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2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EA7126-27A6-4859-AC10-0A9FDA7D4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914" y="1230500"/>
            <a:ext cx="9358171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02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D71E2F-2FF0-419E-A695-F0108BF4C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115" y="1245511"/>
            <a:ext cx="9711770" cy="41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63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E2B02B-2169-4E22-9DE9-7E13D8171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914" y="1234020"/>
            <a:ext cx="9358171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60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311A03-5C83-47B4-AF29-C4D785A99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09" y="1219952"/>
            <a:ext cx="10040982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1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B78EDA-D637-47C7-A322-537DC0569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115" y="1121476"/>
            <a:ext cx="9711770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60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BB7DB8-2974-42D4-B3FE-97AFF8704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115" y="1219008"/>
            <a:ext cx="9711770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83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1C133C-A78B-4B31-8441-4433DD735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276" y="1816468"/>
            <a:ext cx="7291448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40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2F0F55-CF78-4B0F-9860-4419BBCF1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914" y="1249803"/>
            <a:ext cx="9358171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09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43F7ED-9064-4A90-8BC0-FC1200AF7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914" y="1249780"/>
            <a:ext cx="9358171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72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0AAA235-043E-43FD-B729-4ED7A7F9C16E}"/>
              </a:ext>
            </a:extLst>
          </p:cNvPr>
          <p:cNvSpPr/>
          <p:nvPr/>
        </p:nvSpPr>
        <p:spPr>
          <a:xfrm>
            <a:off x="3048000" y="172084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n-US" sz="8000" dirty="0">
                <a:solidFill>
                  <a:srgbClr val="0070C0"/>
                </a:solidFill>
                <a:latin typeface="Futura Hv BT" panose="020B0702020204020204" pitchFamily="34" charset="0"/>
                <a:ea typeface="+mj-ea"/>
                <a:cs typeface="+mj-cs"/>
              </a:rPr>
              <a:t>Essentials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n-US" sz="8000" dirty="0">
                <a:solidFill>
                  <a:srgbClr val="0070C0"/>
                </a:solidFill>
                <a:latin typeface="Futura Hv BT" panose="020B0702020204020204" pitchFamily="34" charset="0"/>
                <a:ea typeface="+mj-ea"/>
                <a:cs typeface="+mj-cs"/>
              </a:rPr>
              <a:t>of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n-US" sz="8000" dirty="0">
                <a:solidFill>
                  <a:srgbClr val="0070C0"/>
                </a:solidFill>
                <a:latin typeface="Futura Hv BT" panose="020B0702020204020204" pitchFamily="34" charset="0"/>
                <a:ea typeface="+mj-ea"/>
                <a:cs typeface="+mj-cs"/>
              </a:rPr>
              <a:t>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18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B8A065-D32C-418F-9BF7-00D6AF4C2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914" y="1237805"/>
            <a:ext cx="9358171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38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C40981-6B5E-4BAE-9D06-B51848F4B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914" y="1258889"/>
            <a:ext cx="9358171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67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0525EB-ED50-4197-B6A5-B5A8BE858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914" y="1181497"/>
            <a:ext cx="9358171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07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C2F9E0-CEBC-4612-8810-D912DDE5F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914" y="1090038"/>
            <a:ext cx="9358171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64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951BD4-A300-462B-A87C-3B00407BF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914" y="1040782"/>
            <a:ext cx="9358171" cy="5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6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CC3419-9653-4372-991F-BDC49FC4E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269" y="996462"/>
            <a:ext cx="9091652" cy="643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78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C27EBC-C2FE-4A7F-99C4-C1C5680FD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603" y="938351"/>
            <a:ext cx="9144793" cy="44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66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B177F0-9EF1-4D61-8DD2-B1317041C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980" y="1252025"/>
            <a:ext cx="8084735" cy="573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01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4B58B8-8052-4AF2-BE47-0E482317A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383" y="1153551"/>
            <a:ext cx="8203710" cy="582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73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-12786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B2A884-AC36-47DA-97E3-D98BF5BB3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59" y="1026943"/>
            <a:ext cx="7933893" cy="562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6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EA8012-AA1F-48B2-A53E-5A9407DCF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069" y="1965960"/>
            <a:ext cx="9163082" cy="35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35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4B1D36-3E39-4AD2-B13D-BAF4F9548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95" y="1801675"/>
            <a:ext cx="8236410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291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E253F7-2EBB-422A-A69D-45D23599B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086" y="1829807"/>
            <a:ext cx="9083827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15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ECB10C-6A5B-425A-A75E-F3DD41150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177" y="1667103"/>
            <a:ext cx="9577646" cy="35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ECFE59-1B41-4201-A355-BBBBCAD559F7}"/>
              </a:ext>
            </a:extLst>
          </p:cNvPr>
          <p:cNvSpPr/>
          <p:nvPr/>
        </p:nvSpPr>
        <p:spPr>
          <a:xfrm>
            <a:off x="2799470" y="2230531"/>
            <a:ext cx="69916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Futura Hv BT" panose="020B0702020204020204" pitchFamily="34" charset="0"/>
              </a:rPr>
              <a:t>Great Leadership </a:t>
            </a:r>
          </a:p>
          <a:p>
            <a:pPr algn="ctr"/>
            <a:r>
              <a:rPr lang="en-US" sz="6000" dirty="0">
                <a:solidFill>
                  <a:srgbClr val="0070C0"/>
                </a:solidFill>
                <a:latin typeface="Futura Hv BT" panose="020B0702020204020204" pitchFamily="34" charset="0"/>
              </a:rPr>
              <a:t>Produces</a:t>
            </a:r>
            <a:br>
              <a:rPr lang="en-US" sz="6000" dirty="0">
                <a:solidFill>
                  <a:srgbClr val="0070C0"/>
                </a:solidFill>
                <a:latin typeface="Futura Hv BT" panose="020B0702020204020204" pitchFamily="34" charset="0"/>
              </a:rPr>
            </a:br>
            <a:r>
              <a:rPr lang="en-US" sz="6000" dirty="0">
                <a:solidFill>
                  <a:srgbClr val="0070C0"/>
                </a:solidFill>
                <a:latin typeface="Futura Hv BT" panose="020B0702020204020204" pitchFamily="34" charset="0"/>
              </a:rPr>
              <a:t>Great People</a:t>
            </a:r>
            <a:br>
              <a:rPr lang="en-US" sz="6000" dirty="0">
                <a:solidFill>
                  <a:srgbClr val="0070C0"/>
                </a:solidFill>
                <a:latin typeface="Futura Hv BT" panose="020B0702020204020204" pitchFamily="34" charset="0"/>
              </a:rPr>
            </a:br>
            <a:br>
              <a:rPr lang="en-US" sz="6000" dirty="0">
                <a:solidFill>
                  <a:srgbClr val="0070C0"/>
                </a:solidFill>
                <a:latin typeface="Futura Hv BT" panose="020B0702020204020204" pitchFamily="34" charset="0"/>
              </a:rPr>
            </a:br>
            <a:r>
              <a:rPr lang="en-US" sz="2400" dirty="0">
                <a:solidFill>
                  <a:srgbClr val="0070C0"/>
                </a:solidFill>
                <a:latin typeface="Futura Hv BT" panose="020B0702020204020204" pitchFamily="34" charset="0"/>
              </a:rPr>
              <a:t>*****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48322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4AE72B-8A5B-418E-BBBD-84F4CAA55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603" y="1191574"/>
            <a:ext cx="9144793" cy="44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2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C13F86-06DA-45B0-854E-20AE8449A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115" y="1233548"/>
            <a:ext cx="9711770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34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24EB65-D2FA-4F0F-B8E0-3D64A7FBF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115" y="1233548"/>
            <a:ext cx="9711770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40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35B28A-8D53-4649-B83E-693355FB9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6AA4FE-D2AE-4302-B2CE-21F7F1BCE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115" y="1245511"/>
            <a:ext cx="9711770" cy="41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3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0898219A466545B7F3E92ED7639D94" ma:contentTypeVersion="13" ma:contentTypeDescription="Create a new document." ma:contentTypeScope="" ma:versionID="274e65c0fcacb86b7f5e7acfde45fe23">
  <xsd:schema xmlns:xsd="http://www.w3.org/2001/XMLSchema" xmlns:xs="http://www.w3.org/2001/XMLSchema" xmlns:p="http://schemas.microsoft.com/office/2006/metadata/properties" xmlns:ns3="940d6b2d-d560-4b2c-b475-a0b35520ab31" xmlns:ns4="aa8b38ca-f996-4f7c-95bc-50f8ac2dc087" targetNamespace="http://schemas.microsoft.com/office/2006/metadata/properties" ma:root="true" ma:fieldsID="7438d880c845f61a7eb471806131774d" ns3:_="" ns4:_="">
    <xsd:import namespace="940d6b2d-d560-4b2c-b475-a0b35520ab31"/>
    <xsd:import namespace="aa8b38ca-f996-4f7c-95bc-50f8ac2dc0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0d6b2d-d560-4b2c-b475-a0b35520ab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b38ca-f996-4f7c-95bc-50f8ac2dc08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F501CE-9EF9-4741-AF9B-69EDFC174B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556DCD-8480-4BEE-B961-FF3FCB2055FC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940d6b2d-d560-4b2c-b475-a0b35520ab31"/>
    <ds:schemaRef ds:uri="http://purl.org/dc/dcmitype/"/>
    <ds:schemaRef ds:uri="http://schemas.openxmlformats.org/package/2006/metadata/core-properties"/>
    <ds:schemaRef ds:uri="aa8b38ca-f996-4f7c-95bc-50f8ac2dc08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CBF8DE-89D3-4CB9-AFC4-5929CCC65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0d6b2d-d560-4b2c-b475-a0b35520ab31"/>
    <ds:schemaRef ds:uri="aa8b38ca-f996-4f7c-95bc-50f8ac2dc0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12</Words>
  <Application>Microsoft Office PowerPoint</Application>
  <PresentationFormat>Widescreen</PresentationFormat>
  <Paragraphs>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Futura Hv 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lynette fowler</dc:creator>
  <cp:lastModifiedBy>Markling, Joseph</cp:lastModifiedBy>
  <cp:revision>5</cp:revision>
  <dcterms:created xsi:type="dcterms:W3CDTF">2020-09-10T16:50:42Z</dcterms:created>
  <dcterms:modified xsi:type="dcterms:W3CDTF">2020-09-21T15:58:38Z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0x010100F60898219A466545B7F3E92ED7639D94</vt:lpwstr>
  </property>
</Properties>
</file>